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63" r:id="rId3"/>
    <p:sldId id="260" r:id="rId4"/>
    <p:sldId id="258" r:id="rId5"/>
    <p:sldId id="303" r:id="rId6"/>
    <p:sldId id="304" r:id="rId7"/>
    <p:sldId id="312" r:id="rId8"/>
    <p:sldId id="262" r:id="rId9"/>
    <p:sldId id="305" r:id="rId10"/>
    <p:sldId id="306" r:id="rId11"/>
    <p:sldId id="307" r:id="rId12"/>
    <p:sldId id="308" r:id="rId13"/>
    <p:sldId id="309" r:id="rId14"/>
    <p:sldId id="310" r:id="rId15"/>
    <p:sldId id="311" r:id="rId16"/>
    <p:sldId id="275" r:id="rId17"/>
  </p:sldIdLst>
  <p:sldSz cx="9144000" cy="5143500" type="screen16x9"/>
  <p:notesSz cx="6858000" cy="9144000"/>
  <p:embeddedFontLst>
    <p:embeddedFont>
      <p:font typeface="Bebas Neue" panose="00000500000000000000" pitchFamily="2" charset="0"/>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3570"/>
    <a:srgbClr val="00F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59D01D-E4AD-41C3-9C79-46FB575E2FA5}">
  <a:tblStyle styleId="{F259D01D-E4AD-41C3-9C79-46FB575E2F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90"/>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101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9435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089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78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343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4338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92b987f4a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92b987f4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487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787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962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27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0" fill="hold"/>
                                        <p:tgtEl>
                                          <p:spTgt spid="104"/>
                                        </p:tgtEl>
                                        <p:attrNameLst>
                                          <p:attrName>r</p:attrName>
                                        </p:attrNameLst>
                                      </p:cBhvr>
                                    </p:animRot>
                                  </p:childTnLst>
                                </p:cTn>
                              </p:par>
                              <p:par>
                                <p:cTn id="7" presetID="8" presetClass="emph" presetSubtype="0" fill="hold" nodeType="withEffect">
                                  <p:stCondLst>
                                    <p:cond delay="0"/>
                                  </p:stCondLst>
                                  <p:childTnLst>
                                    <p:animRot by="21600000">
                                      <p:cBhvr>
                                        <p:cTn id="8" dur="10000" fill="hold"/>
                                        <p:tgtEl>
                                          <p:spTgt spid="107"/>
                                        </p:tgtEl>
                                        <p:attrNameLst>
                                          <p:attrName>r</p:attrName>
                                        </p:attrNameLst>
                                      </p:cBhvr>
                                    </p:animRot>
                                  </p:childTnLst>
                                </p:cTn>
                              </p:par>
                              <p:par>
                                <p:cTn id="9" presetID="8" presetClass="emph" presetSubtype="0" fill="hold" nodeType="withEffect">
                                  <p:stCondLst>
                                    <p:cond delay="0"/>
                                  </p:stCondLst>
                                  <p:childTnLst>
                                    <p:animRot by="21600000">
                                      <p:cBhvr>
                                        <p:cTn id="10" dur="10000" fill="hold"/>
                                        <p:tgtEl>
                                          <p:spTgt spid="166"/>
                                        </p:tgtEl>
                                        <p:attrNameLst>
                                          <p:attrName>r</p:attrName>
                                        </p:attrNameLst>
                                      </p:cBhvr>
                                    </p:animRot>
                                  </p:childTnLst>
                                </p:cTn>
                              </p:par>
                              <p:par>
                                <p:cTn id="11" presetID="26" presetClass="emph" presetSubtype="0" fill="hold" nodeType="withEffect">
                                  <p:stCondLst>
                                    <p:cond delay="0"/>
                                  </p:stCondLst>
                                  <p:childTnLst>
                                    <p:animEffect transition="out" filter="fade">
                                      <p:cBhvr>
                                        <p:cTn id="12" dur="2250" tmFilter="0, 0; .2, .5; .8, .5; 1, 0"/>
                                        <p:tgtEl>
                                          <p:spTgt spid="112"/>
                                        </p:tgtEl>
                                      </p:cBhvr>
                                    </p:animEffect>
                                    <p:animScale>
                                      <p:cBhvr>
                                        <p:cTn id="13" dur="1125" autoRev="1" fill="hold"/>
                                        <p:tgtEl>
                                          <p:spTgt spid="112"/>
                                        </p:tgtEl>
                                      </p:cBhvr>
                                      <p:by x="105000" y="105000"/>
                                    </p:animScale>
                                  </p:childTnLst>
                                </p:cTn>
                              </p:par>
                              <p:par>
                                <p:cTn id="14" presetID="27" presetClass="emph" presetSubtype="0" fill="remove" grpId="0" nodeType="withEffect">
                                  <p:stCondLst>
                                    <p:cond delay="0"/>
                                  </p:stCondLst>
                                  <p:childTnLst>
                                    <p:animClr clrSpc="rgb" dir="cw">
                                      <p:cBhvr override="childStyle">
                                        <p:cTn id="15" dur="2250" autoRev="1" fill="remove"/>
                                        <p:tgtEl>
                                          <p:spTgt spid="147"/>
                                        </p:tgtEl>
                                        <p:attrNameLst>
                                          <p:attrName>style.color</p:attrName>
                                        </p:attrNameLst>
                                      </p:cBhvr>
                                      <p:to>
                                        <a:srgbClr val="00F4AD"/>
                                      </p:to>
                                    </p:animClr>
                                    <p:animClr clrSpc="rgb" dir="cw">
                                      <p:cBhvr>
                                        <p:cTn id="16" dur="2250" autoRev="1" fill="remove"/>
                                        <p:tgtEl>
                                          <p:spTgt spid="147"/>
                                        </p:tgtEl>
                                        <p:attrNameLst>
                                          <p:attrName>fillcolor</p:attrName>
                                        </p:attrNameLst>
                                      </p:cBhvr>
                                      <p:to>
                                        <a:srgbClr val="00F4AD"/>
                                      </p:to>
                                    </p:animClr>
                                    <p:set>
                                      <p:cBhvr>
                                        <p:cTn id="17" dur="2250" autoRev="1" fill="remove"/>
                                        <p:tgtEl>
                                          <p:spTgt spid="147"/>
                                        </p:tgtEl>
                                        <p:attrNameLst>
                                          <p:attrName>fill.type</p:attrName>
                                        </p:attrNameLst>
                                      </p:cBhvr>
                                      <p:to>
                                        <p:strVal val="solid"/>
                                      </p:to>
                                    </p:set>
                                    <p:set>
                                      <p:cBhvr>
                                        <p:cTn id="18" dur="2250" autoRev="1" fill="remove"/>
                                        <p:tgtEl>
                                          <p:spTgt spid="147"/>
                                        </p:tgtEl>
                                        <p:attrNameLst>
                                          <p:attrName>fill.on</p:attrName>
                                        </p:attrNameLst>
                                      </p:cBhvr>
                                      <p:to>
                                        <p:strVal val="true"/>
                                      </p:to>
                                    </p:set>
                                  </p:childTnLst>
                                </p:cTn>
                              </p:par>
                              <p:par>
                                <p:cTn id="19" presetID="27" presetClass="emph" presetSubtype="0" fill="remove" grpId="0" nodeType="withEffect">
                                  <p:stCondLst>
                                    <p:cond delay="0"/>
                                  </p:stCondLst>
                                  <p:childTnLst>
                                    <p:animClr clrSpc="rgb" dir="cw">
                                      <p:cBhvr override="childStyle">
                                        <p:cTn id="20" dur="2250" autoRev="1" fill="remove"/>
                                        <p:tgtEl>
                                          <p:spTgt spid="148"/>
                                        </p:tgtEl>
                                        <p:attrNameLst>
                                          <p:attrName>style.color</p:attrName>
                                        </p:attrNameLst>
                                      </p:cBhvr>
                                      <p:to>
                                        <a:srgbClr val="00F4AD"/>
                                      </p:to>
                                    </p:animClr>
                                    <p:animClr clrSpc="rgb" dir="cw">
                                      <p:cBhvr>
                                        <p:cTn id="21" dur="2250" autoRev="1" fill="remove"/>
                                        <p:tgtEl>
                                          <p:spTgt spid="148"/>
                                        </p:tgtEl>
                                        <p:attrNameLst>
                                          <p:attrName>fillcolor</p:attrName>
                                        </p:attrNameLst>
                                      </p:cBhvr>
                                      <p:to>
                                        <a:srgbClr val="00F4AD"/>
                                      </p:to>
                                    </p:animClr>
                                    <p:set>
                                      <p:cBhvr>
                                        <p:cTn id="22" dur="2250" autoRev="1" fill="remove"/>
                                        <p:tgtEl>
                                          <p:spTgt spid="148"/>
                                        </p:tgtEl>
                                        <p:attrNameLst>
                                          <p:attrName>fill.type</p:attrName>
                                        </p:attrNameLst>
                                      </p:cBhvr>
                                      <p:to>
                                        <p:strVal val="solid"/>
                                      </p:to>
                                    </p:set>
                                    <p:set>
                                      <p:cBhvr>
                                        <p:cTn id="23" dur="2250" autoRev="1" fill="remove"/>
                                        <p:tgtEl>
                                          <p:spTgt spid="148"/>
                                        </p:tgtEl>
                                        <p:attrNameLst>
                                          <p:attrName>fill.on</p:attrName>
                                        </p:attrNameLst>
                                      </p:cBhvr>
                                      <p:to>
                                        <p:strVal val="true"/>
                                      </p:to>
                                    </p:set>
                                  </p:childTnLst>
                                </p:cTn>
                              </p:par>
                              <p:par>
                                <p:cTn id="24" presetID="27" presetClass="emph" presetSubtype="0" fill="remove" grpId="0" nodeType="withEffect">
                                  <p:stCondLst>
                                    <p:cond delay="0"/>
                                  </p:stCondLst>
                                  <p:childTnLst>
                                    <p:animClr clrSpc="rgb" dir="cw">
                                      <p:cBhvr override="childStyle">
                                        <p:cTn id="25" dur="2250" autoRev="1" fill="remove"/>
                                        <p:tgtEl>
                                          <p:spTgt spid="149"/>
                                        </p:tgtEl>
                                        <p:attrNameLst>
                                          <p:attrName>style.color</p:attrName>
                                        </p:attrNameLst>
                                      </p:cBhvr>
                                      <p:to>
                                        <a:srgbClr val="00F4AD"/>
                                      </p:to>
                                    </p:animClr>
                                    <p:animClr clrSpc="rgb" dir="cw">
                                      <p:cBhvr>
                                        <p:cTn id="26" dur="2250" autoRev="1" fill="remove"/>
                                        <p:tgtEl>
                                          <p:spTgt spid="149"/>
                                        </p:tgtEl>
                                        <p:attrNameLst>
                                          <p:attrName>fillcolor</p:attrName>
                                        </p:attrNameLst>
                                      </p:cBhvr>
                                      <p:to>
                                        <a:srgbClr val="00F4AD"/>
                                      </p:to>
                                    </p:animClr>
                                    <p:set>
                                      <p:cBhvr>
                                        <p:cTn id="27" dur="2250" autoRev="1" fill="remove"/>
                                        <p:tgtEl>
                                          <p:spTgt spid="149"/>
                                        </p:tgtEl>
                                        <p:attrNameLst>
                                          <p:attrName>fill.type</p:attrName>
                                        </p:attrNameLst>
                                      </p:cBhvr>
                                      <p:to>
                                        <p:strVal val="solid"/>
                                      </p:to>
                                    </p:set>
                                    <p:set>
                                      <p:cBhvr>
                                        <p:cTn id="28" dur="2250" autoRev="1" fill="remove"/>
                                        <p:tgtEl>
                                          <p:spTgt spid="149"/>
                                        </p:tgtEl>
                                        <p:attrNameLst>
                                          <p:attrName>fill.on</p:attrName>
                                        </p:attrNameLst>
                                      </p:cBhvr>
                                      <p:to>
                                        <p:strVal val="true"/>
                                      </p:to>
                                    </p:set>
                                  </p:childTnLst>
                                </p:cTn>
                              </p:par>
                              <p:par>
                                <p:cTn id="29" presetID="27" presetClass="emph" presetSubtype="0" fill="remove" grpId="0" nodeType="withEffect">
                                  <p:stCondLst>
                                    <p:cond delay="0"/>
                                  </p:stCondLst>
                                  <p:childTnLst>
                                    <p:animClr clrSpc="rgb" dir="cw">
                                      <p:cBhvr override="childStyle">
                                        <p:cTn id="30" dur="2250" autoRev="1" fill="remove"/>
                                        <p:tgtEl>
                                          <p:spTgt spid="150"/>
                                        </p:tgtEl>
                                        <p:attrNameLst>
                                          <p:attrName>style.color</p:attrName>
                                        </p:attrNameLst>
                                      </p:cBhvr>
                                      <p:to>
                                        <a:srgbClr val="00F4AD"/>
                                      </p:to>
                                    </p:animClr>
                                    <p:animClr clrSpc="rgb" dir="cw">
                                      <p:cBhvr>
                                        <p:cTn id="31" dur="2250" autoRev="1" fill="remove"/>
                                        <p:tgtEl>
                                          <p:spTgt spid="150"/>
                                        </p:tgtEl>
                                        <p:attrNameLst>
                                          <p:attrName>fillcolor</p:attrName>
                                        </p:attrNameLst>
                                      </p:cBhvr>
                                      <p:to>
                                        <a:srgbClr val="00F4AD"/>
                                      </p:to>
                                    </p:animClr>
                                    <p:set>
                                      <p:cBhvr>
                                        <p:cTn id="32" dur="2250" autoRev="1" fill="remove"/>
                                        <p:tgtEl>
                                          <p:spTgt spid="150"/>
                                        </p:tgtEl>
                                        <p:attrNameLst>
                                          <p:attrName>fill.type</p:attrName>
                                        </p:attrNameLst>
                                      </p:cBhvr>
                                      <p:to>
                                        <p:strVal val="solid"/>
                                      </p:to>
                                    </p:set>
                                    <p:set>
                                      <p:cBhvr>
                                        <p:cTn id="33" dur="2250" autoRev="1" fill="remove"/>
                                        <p:tgtEl>
                                          <p:spTgt spid="150"/>
                                        </p:tgtEl>
                                        <p:attrNameLst>
                                          <p:attrName>fill.on</p:attrName>
                                        </p:attrNameLst>
                                      </p:cBhvr>
                                      <p:to>
                                        <p:strVal val="true"/>
                                      </p:to>
                                    </p:set>
                                  </p:childTnLst>
                                </p:cTn>
                              </p:par>
                              <p:par>
                                <p:cTn id="34" presetID="27" presetClass="emph" presetSubtype="0" fill="remove" grpId="0" nodeType="withEffect">
                                  <p:stCondLst>
                                    <p:cond delay="0"/>
                                  </p:stCondLst>
                                  <p:childTnLst>
                                    <p:animClr clrSpc="rgb" dir="cw">
                                      <p:cBhvr override="childStyle">
                                        <p:cTn id="35" dur="2250" autoRev="1" fill="remove"/>
                                        <p:tgtEl>
                                          <p:spTgt spid="151"/>
                                        </p:tgtEl>
                                        <p:attrNameLst>
                                          <p:attrName>style.color</p:attrName>
                                        </p:attrNameLst>
                                      </p:cBhvr>
                                      <p:to>
                                        <a:srgbClr val="00F4AD"/>
                                      </p:to>
                                    </p:animClr>
                                    <p:animClr clrSpc="rgb" dir="cw">
                                      <p:cBhvr>
                                        <p:cTn id="36" dur="2250" autoRev="1" fill="remove"/>
                                        <p:tgtEl>
                                          <p:spTgt spid="151"/>
                                        </p:tgtEl>
                                        <p:attrNameLst>
                                          <p:attrName>fillcolor</p:attrName>
                                        </p:attrNameLst>
                                      </p:cBhvr>
                                      <p:to>
                                        <a:srgbClr val="00F4AD"/>
                                      </p:to>
                                    </p:animClr>
                                    <p:set>
                                      <p:cBhvr>
                                        <p:cTn id="37" dur="2250" autoRev="1" fill="remove"/>
                                        <p:tgtEl>
                                          <p:spTgt spid="151"/>
                                        </p:tgtEl>
                                        <p:attrNameLst>
                                          <p:attrName>fill.type</p:attrName>
                                        </p:attrNameLst>
                                      </p:cBhvr>
                                      <p:to>
                                        <p:strVal val="solid"/>
                                      </p:to>
                                    </p:set>
                                    <p:set>
                                      <p:cBhvr>
                                        <p:cTn id="38" dur="2250" autoRev="1" fill="remove"/>
                                        <p:tgtEl>
                                          <p:spTgt spid="151"/>
                                        </p:tgtEl>
                                        <p:attrNameLst>
                                          <p:attrName>fill.on</p:attrName>
                                        </p:attrNameLst>
                                      </p:cBhvr>
                                      <p:to>
                                        <p:strVal val="true"/>
                                      </p:to>
                                    </p:set>
                                  </p:childTnLst>
                                </p:cTn>
                              </p:par>
                              <p:par>
                                <p:cTn id="39" presetID="27" presetClass="emph" presetSubtype="0" fill="remove" grpId="0" nodeType="withEffect">
                                  <p:stCondLst>
                                    <p:cond delay="0"/>
                                  </p:stCondLst>
                                  <p:childTnLst>
                                    <p:animClr clrSpc="rgb" dir="cw">
                                      <p:cBhvr override="childStyle">
                                        <p:cTn id="40" dur="2250" autoRev="1" fill="remove"/>
                                        <p:tgtEl>
                                          <p:spTgt spid="152"/>
                                        </p:tgtEl>
                                        <p:attrNameLst>
                                          <p:attrName>style.color</p:attrName>
                                        </p:attrNameLst>
                                      </p:cBhvr>
                                      <p:to>
                                        <a:srgbClr val="00F4AD"/>
                                      </p:to>
                                    </p:animClr>
                                    <p:animClr clrSpc="rgb" dir="cw">
                                      <p:cBhvr>
                                        <p:cTn id="41" dur="2250" autoRev="1" fill="remove"/>
                                        <p:tgtEl>
                                          <p:spTgt spid="152"/>
                                        </p:tgtEl>
                                        <p:attrNameLst>
                                          <p:attrName>fillcolor</p:attrName>
                                        </p:attrNameLst>
                                      </p:cBhvr>
                                      <p:to>
                                        <a:srgbClr val="00F4AD"/>
                                      </p:to>
                                    </p:animClr>
                                    <p:set>
                                      <p:cBhvr>
                                        <p:cTn id="42" dur="2250" autoRev="1" fill="remove"/>
                                        <p:tgtEl>
                                          <p:spTgt spid="152"/>
                                        </p:tgtEl>
                                        <p:attrNameLst>
                                          <p:attrName>fill.type</p:attrName>
                                        </p:attrNameLst>
                                      </p:cBhvr>
                                      <p:to>
                                        <p:strVal val="solid"/>
                                      </p:to>
                                    </p:set>
                                    <p:set>
                                      <p:cBhvr>
                                        <p:cTn id="43" dur="2250" autoRev="1" fill="remove"/>
                                        <p:tgtEl>
                                          <p:spTgt spid="152"/>
                                        </p:tgtEl>
                                        <p:attrNameLst>
                                          <p:attrName>fill.on</p:attrName>
                                        </p:attrNameLst>
                                      </p:cBhvr>
                                      <p:to>
                                        <p:strVal val="true"/>
                                      </p:to>
                                    </p:set>
                                  </p:childTnLst>
                                </p:cTn>
                              </p:par>
                              <p:par>
                                <p:cTn id="44" presetID="27" presetClass="emph" presetSubtype="0" fill="remove" grpId="0" nodeType="withEffect">
                                  <p:stCondLst>
                                    <p:cond delay="0"/>
                                  </p:stCondLst>
                                  <p:childTnLst>
                                    <p:animClr clrSpc="rgb" dir="cw">
                                      <p:cBhvr override="childStyle">
                                        <p:cTn id="45" dur="2250" autoRev="1" fill="remove"/>
                                        <p:tgtEl>
                                          <p:spTgt spid="153"/>
                                        </p:tgtEl>
                                        <p:attrNameLst>
                                          <p:attrName>style.color</p:attrName>
                                        </p:attrNameLst>
                                      </p:cBhvr>
                                      <p:to>
                                        <a:srgbClr val="00F4AD"/>
                                      </p:to>
                                    </p:animClr>
                                    <p:animClr clrSpc="rgb" dir="cw">
                                      <p:cBhvr>
                                        <p:cTn id="46" dur="2250" autoRev="1" fill="remove"/>
                                        <p:tgtEl>
                                          <p:spTgt spid="153"/>
                                        </p:tgtEl>
                                        <p:attrNameLst>
                                          <p:attrName>fillcolor</p:attrName>
                                        </p:attrNameLst>
                                      </p:cBhvr>
                                      <p:to>
                                        <a:srgbClr val="00F4AD"/>
                                      </p:to>
                                    </p:animClr>
                                    <p:set>
                                      <p:cBhvr>
                                        <p:cTn id="47" dur="2250" autoRev="1" fill="remove"/>
                                        <p:tgtEl>
                                          <p:spTgt spid="153"/>
                                        </p:tgtEl>
                                        <p:attrNameLst>
                                          <p:attrName>fill.type</p:attrName>
                                        </p:attrNameLst>
                                      </p:cBhvr>
                                      <p:to>
                                        <p:strVal val="solid"/>
                                      </p:to>
                                    </p:set>
                                    <p:set>
                                      <p:cBhvr>
                                        <p:cTn id="48" dur="2250" autoRev="1" fill="remove"/>
                                        <p:tgtEl>
                                          <p:spTgt spid="153"/>
                                        </p:tgtEl>
                                        <p:attrNameLst>
                                          <p:attrName>fill.on</p:attrName>
                                        </p:attrNameLst>
                                      </p:cBhvr>
                                      <p:to>
                                        <p:strVal val="true"/>
                                      </p:to>
                                    </p:set>
                                  </p:childTnLst>
                                </p:cTn>
                              </p:par>
                              <p:par>
                                <p:cTn id="49" presetID="27" presetClass="emph" presetSubtype="0" fill="remove" grpId="0" nodeType="withEffect">
                                  <p:stCondLst>
                                    <p:cond delay="0"/>
                                  </p:stCondLst>
                                  <p:childTnLst>
                                    <p:animClr clrSpc="rgb" dir="cw">
                                      <p:cBhvr override="childStyle">
                                        <p:cTn id="50" dur="2250" autoRev="1" fill="remove"/>
                                        <p:tgtEl>
                                          <p:spTgt spid="154"/>
                                        </p:tgtEl>
                                        <p:attrNameLst>
                                          <p:attrName>style.color</p:attrName>
                                        </p:attrNameLst>
                                      </p:cBhvr>
                                      <p:to>
                                        <a:srgbClr val="00F4AD"/>
                                      </p:to>
                                    </p:animClr>
                                    <p:animClr clrSpc="rgb" dir="cw">
                                      <p:cBhvr>
                                        <p:cTn id="51" dur="2250" autoRev="1" fill="remove"/>
                                        <p:tgtEl>
                                          <p:spTgt spid="154"/>
                                        </p:tgtEl>
                                        <p:attrNameLst>
                                          <p:attrName>fillcolor</p:attrName>
                                        </p:attrNameLst>
                                      </p:cBhvr>
                                      <p:to>
                                        <a:srgbClr val="00F4AD"/>
                                      </p:to>
                                    </p:animClr>
                                    <p:set>
                                      <p:cBhvr>
                                        <p:cTn id="52" dur="2250" autoRev="1" fill="remove"/>
                                        <p:tgtEl>
                                          <p:spTgt spid="154"/>
                                        </p:tgtEl>
                                        <p:attrNameLst>
                                          <p:attrName>fill.type</p:attrName>
                                        </p:attrNameLst>
                                      </p:cBhvr>
                                      <p:to>
                                        <p:strVal val="solid"/>
                                      </p:to>
                                    </p:set>
                                    <p:set>
                                      <p:cBhvr>
                                        <p:cTn id="53" dur="2250" autoRev="1" fill="remove"/>
                                        <p:tgtEl>
                                          <p:spTgt spid="154"/>
                                        </p:tgtEl>
                                        <p:attrNameLst>
                                          <p:attrName>fill.on</p:attrName>
                                        </p:attrNameLst>
                                      </p:cBhvr>
                                      <p:to>
                                        <p:strVal val="true"/>
                                      </p:to>
                                    </p:set>
                                  </p:childTnLst>
                                </p:cTn>
                              </p:par>
                              <p:par>
                                <p:cTn id="54" presetID="27" presetClass="emph" presetSubtype="0" fill="remove" grpId="0" nodeType="withEffect">
                                  <p:stCondLst>
                                    <p:cond delay="0"/>
                                  </p:stCondLst>
                                  <p:childTnLst>
                                    <p:animClr clrSpc="rgb" dir="cw">
                                      <p:cBhvr override="childStyle">
                                        <p:cTn id="55" dur="2250" autoRev="1" fill="remove"/>
                                        <p:tgtEl>
                                          <p:spTgt spid="155"/>
                                        </p:tgtEl>
                                        <p:attrNameLst>
                                          <p:attrName>style.color</p:attrName>
                                        </p:attrNameLst>
                                      </p:cBhvr>
                                      <p:to>
                                        <a:srgbClr val="00F4AD"/>
                                      </p:to>
                                    </p:animClr>
                                    <p:animClr clrSpc="rgb" dir="cw">
                                      <p:cBhvr>
                                        <p:cTn id="56" dur="2250" autoRev="1" fill="remove"/>
                                        <p:tgtEl>
                                          <p:spTgt spid="155"/>
                                        </p:tgtEl>
                                        <p:attrNameLst>
                                          <p:attrName>fillcolor</p:attrName>
                                        </p:attrNameLst>
                                      </p:cBhvr>
                                      <p:to>
                                        <a:srgbClr val="00F4AD"/>
                                      </p:to>
                                    </p:animClr>
                                    <p:set>
                                      <p:cBhvr>
                                        <p:cTn id="57" dur="2250" autoRev="1" fill="remove"/>
                                        <p:tgtEl>
                                          <p:spTgt spid="155"/>
                                        </p:tgtEl>
                                        <p:attrNameLst>
                                          <p:attrName>fill.type</p:attrName>
                                        </p:attrNameLst>
                                      </p:cBhvr>
                                      <p:to>
                                        <p:strVal val="solid"/>
                                      </p:to>
                                    </p:set>
                                    <p:set>
                                      <p:cBhvr>
                                        <p:cTn id="58" dur="2250" autoRev="1" fill="remove"/>
                                        <p:tgtEl>
                                          <p:spTgt spid="155"/>
                                        </p:tgtEl>
                                        <p:attrNameLst>
                                          <p:attrName>fill.on</p:attrName>
                                        </p:attrNameLst>
                                      </p:cBhvr>
                                      <p:to>
                                        <p:strVal val="true"/>
                                      </p:to>
                                    </p:set>
                                  </p:childTnLst>
                                </p:cTn>
                              </p:par>
                              <p:par>
                                <p:cTn id="59" presetID="27" presetClass="emph" presetSubtype="0" fill="remove" grpId="0" nodeType="withEffect">
                                  <p:stCondLst>
                                    <p:cond delay="0"/>
                                  </p:stCondLst>
                                  <p:childTnLst>
                                    <p:animClr clrSpc="rgb" dir="cw">
                                      <p:cBhvr override="childStyle">
                                        <p:cTn id="60" dur="2250" autoRev="1" fill="remove"/>
                                        <p:tgtEl>
                                          <p:spTgt spid="156"/>
                                        </p:tgtEl>
                                        <p:attrNameLst>
                                          <p:attrName>style.color</p:attrName>
                                        </p:attrNameLst>
                                      </p:cBhvr>
                                      <p:to>
                                        <a:srgbClr val="00F4AD"/>
                                      </p:to>
                                    </p:animClr>
                                    <p:animClr clrSpc="rgb" dir="cw">
                                      <p:cBhvr>
                                        <p:cTn id="61" dur="2250" autoRev="1" fill="remove"/>
                                        <p:tgtEl>
                                          <p:spTgt spid="156"/>
                                        </p:tgtEl>
                                        <p:attrNameLst>
                                          <p:attrName>fillcolor</p:attrName>
                                        </p:attrNameLst>
                                      </p:cBhvr>
                                      <p:to>
                                        <a:srgbClr val="00F4AD"/>
                                      </p:to>
                                    </p:animClr>
                                    <p:set>
                                      <p:cBhvr>
                                        <p:cTn id="62" dur="2250" autoRev="1" fill="remove"/>
                                        <p:tgtEl>
                                          <p:spTgt spid="156"/>
                                        </p:tgtEl>
                                        <p:attrNameLst>
                                          <p:attrName>fill.type</p:attrName>
                                        </p:attrNameLst>
                                      </p:cBhvr>
                                      <p:to>
                                        <p:strVal val="solid"/>
                                      </p:to>
                                    </p:set>
                                    <p:set>
                                      <p:cBhvr>
                                        <p:cTn id="63" dur="2250" autoRev="1" fill="remove"/>
                                        <p:tgtEl>
                                          <p:spTgt spid="156"/>
                                        </p:tgtEl>
                                        <p:attrNameLst>
                                          <p:attrName>fill.on</p:attrName>
                                        </p:attrNameLst>
                                      </p:cBhvr>
                                      <p:to>
                                        <p:strVal val="true"/>
                                      </p:to>
                                    </p:set>
                                  </p:childTnLst>
                                </p:cTn>
                              </p:par>
                              <p:par>
                                <p:cTn id="64" presetID="27" presetClass="emph" presetSubtype="0" fill="remove" grpId="0" nodeType="withEffect">
                                  <p:stCondLst>
                                    <p:cond delay="0"/>
                                  </p:stCondLst>
                                  <p:childTnLst>
                                    <p:animClr clrSpc="rgb" dir="cw">
                                      <p:cBhvr override="childStyle">
                                        <p:cTn id="65" dur="2250" autoRev="1" fill="remove"/>
                                        <p:tgtEl>
                                          <p:spTgt spid="157"/>
                                        </p:tgtEl>
                                        <p:attrNameLst>
                                          <p:attrName>style.color</p:attrName>
                                        </p:attrNameLst>
                                      </p:cBhvr>
                                      <p:to>
                                        <a:srgbClr val="00F4AD"/>
                                      </p:to>
                                    </p:animClr>
                                    <p:animClr clrSpc="rgb" dir="cw">
                                      <p:cBhvr>
                                        <p:cTn id="66" dur="2250" autoRev="1" fill="remove"/>
                                        <p:tgtEl>
                                          <p:spTgt spid="157"/>
                                        </p:tgtEl>
                                        <p:attrNameLst>
                                          <p:attrName>fillcolor</p:attrName>
                                        </p:attrNameLst>
                                      </p:cBhvr>
                                      <p:to>
                                        <a:srgbClr val="00F4AD"/>
                                      </p:to>
                                    </p:animClr>
                                    <p:set>
                                      <p:cBhvr>
                                        <p:cTn id="67" dur="2250" autoRev="1" fill="remove"/>
                                        <p:tgtEl>
                                          <p:spTgt spid="157"/>
                                        </p:tgtEl>
                                        <p:attrNameLst>
                                          <p:attrName>fill.type</p:attrName>
                                        </p:attrNameLst>
                                      </p:cBhvr>
                                      <p:to>
                                        <p:strVal val="solid"/>
                                      </p:to>
                                    </p:set>
                                    <p:set>
                                      <p:cBhvr>
                                        <p:cTn id="68" dur="2250" autoRev="1" fill="remove"/>
                                        <p:tgtEl>
                                          <p:spTgt spid="157"/>
                                        </p:tgtEl>
                                        <p:attrNameLst>
                                          <p:attrName>fill.on</p:attrName>
                                        </p:attrNameLst>
                                      </p:cBhvr>
                                      <p:to>
                                        <p:strVal val="true"/>
                                      </p:to>
                                    </p:set>
                                  </p:childTnLst>
                                </p:cTn>
                              </p:par>
                              <p:par>
                                <p:cTn id="69" presetID="27" presetClass="emph" presetSubtype="0" fill="remove" grpId="0" nodeType="withEffect">
                                  <p:stCondLst>
                                    <p:cond delay="0"/>
                                  </p:stCondLst>
                                  <p:childTnLst>
                                    <p:animClr clrSpc="rgb" dir="cw">
                                      <p:cBhvr override="childStyle">
                                        <p:cTn id="70" dur="2250" autoRev="1" fill="remove"/>
                                        <p:tgtEl>
                                          <p:spTgt spid="158"/>
                                        </p:tgtEl>
                                        <p:attrNameLst>
                                          <p:attrName>style.color</p:attrName>
                                        </p:attrNameLst>
                                      </p:cBhvr>
                                      <p:to>
                                        <a:srgbClr val="00F4AD"/>
                                      </p:to>
                                    </p:animClr>
                                    <p:animClr clrSpc="rgb" dir="cw">
                                      <p:cBhvr>
                                        <p:cTn id="71" dur="2250" autoRev="1" fill="remove"/>
                                        <p:tgtEl>
                                          <p:spTgt spid="158"/>
                                        </p:tgtEl>
                                        <p:attrNameLst>
                                          <p:attrName>fillcolor</p:attrName>
                                        </p:attrNameLst>
                                      </p:cBhvr>
                                      <p:to>
                                        <a:srgbClr val="00F4AD"/>
                                      </p:to>
                                    </p:animClr>
                                    <p:set>
                                      <p:cBhvr>
                                        <p:cTn id="72" dur="2250" autoRev="1" fill="remove"/>
                                        <p:tgtEl>
                                          <p:spTgt spid="158"/>
                                        </p:tgtEl>
                                        <p:attrNameLst>
                                          <p:attrName>fill.type</p:attrName>
                                        </p:attrNameLst>
                                      </p:cBhvr>
                                      <p:to>
                                        <p:strVal val="solid"/>
                                      </p:to>
                                    </p:set>
                                    <p:set>
                                      <p:cBhvr>
                                        <p:cTn id="73" dur="2250" autoRev="1" fill="remove"/>
                                        <p:tgtEl>
                                          <p:spTgt spid="158"/>
                                        </p:tgtEl>
                                        <p:attrNameLst>
                                          <p:attrName>fill.on</p:attrName>
                                        </p:attrNameLst>
                                      </p:cBhvr>
                                      <p:to>
                                        <p:strVal val="true"/>
                                      </p:to>
                                    </p:set>
                                  </p:childTnLst>
                                </p:cTn>
                              </p:par>
                              <p:par>
                                <p:cTn id="74" presetID="27" presetClass="emph" presetSubtype="0" fill="remove" grpId="0" nodeType="withEffect">
                                  <p:stCondLst>
                                    <p:cond delay="0"/>
                                  </p:stCondLst>
                                  <p:childTnLst>
                                    <p:animClr clrSpc="rgb" dir="cw">
                                      <p:cBhvr override="childStyle">
                                        <p:cTn id="75" dur="2250" autoRev="1" fill="remove"/>
                                        <p:tgtEl>
                                          <p:spTgt spid="159"/>
                                        </p:tgtEl>
                                        <p:attrNameLst>
                                          <p:attrName>style.color</p:attrName>
                                        </p:attrNameLst>
                                      </p:cBhvr>
                                      <p:to>
                                        <a:srgbClr val="00F4AD"/>
                                      </p:to>
                                    </p:animClr>
                                    <p:animClr clrSpc="rgb" dir="cw">
                                      <p:cBhvr>
                                        <p:cTn id="76" dur="2250" autoRev="1" fill="remove"/>
                                        <p:tgtEl>
                                          <p:spTgt spid="159"/>
                                        </p:tgtEl>
                                        <p:attrNameLst>
                                          <p:attrName>fillcolor</p:attrName>
                                        </p:attrNameLst>
                                      </p:cBhvr>
                                      <p:to>
                                        <a:srgbClr val="00F4AD"/>
                                      </p:to>
                                    </p:animClr>
                                    <p:set>
                                      <p:cBhvr>
                                        <p:cTn id="77" dur="2250" autoRev="1" fill="remove"/>
                                        <p:tgtEl>
                                          <p:spTgt spid="159"/>
                                        </p:tgtEl>
                                        <p:attrNameLst>
                                          <p:attrName>fill.type</p:attrName>
                                        </p:attrNameLst>
                                      </p:cBhvr>
                                      <p:to>
                                        <p:strVal val="solid"/>
                                      </p:to>
                                    </p:set>
                                    <p:set>
                                      <p:cBhvr>
                                        <p:cTn id="78" dur="2250" autoRev="1" fill="remove"/>
                                        <p:tgtEl>
                                          <p:spTgt spid="159"/>
                                        </p:tgtEl>
                                        <p:attrNameLst>
                                          <p:attrName>fill.on</p:attrName>
                                        </p:attrNameLst>
                                      </p:cBhvr>
                                      <p:to>
                                        <p:strVal val="true"/>
                                      </p:to>
                                    </p:set>
                                  </p:childTnLst>
                                </p:cTn>
                              </p:par>
                              <p:par>
                                <p:cTn id="79" presetID="27" presetClass="emph" presetSubtype="0" fill="remove" grpId="0" nodeType="withEffect">
                                  <p:stCondLst>
                                    <p:cond delay="0"/>
                                  </p:stCondLst>
                                  <p:childTnLst>
                                    <p:animClr clrSpc="rgb" dir="cw">
                                      <p:cBhvr override="childStyle">
                                        <p:cTn id="80" dur="2250" autoRev="1" fill="remove"/>
                                        <p:tgtEl>
                                          <p:spTgt spid="160"/>
                                        </p:tgtEl>
                                        <p:attrNameLst>
                                          <p:attrName>style.color</p:attrName>
                                        </p:attrNameLst>
                                      </p:cBhvr>
                                      <p:to>
                                        <a:srgbClr val="00F4AD"/>
                                      </p:to>
                                    </p:animClr>
                                    <p:animClr clrSpc="rgb" dir="cw">
                                      <p:cBhvr>
                                        <p:cTn id="81" dur="2250" autoRev="1" fill="remove"/>
                                        <p:tgtEl>
                                          <p:spTgt spid="160"/>
                                        </p:tgtEl>
                                        <p:attrNameLst>
                                          <p:attrName>fillcolor</p:attrName>
                                        </p:attrNameLst>
                                      </p:cBhvr>
                                      <p:to>
                                        <a:srgbClr val="00F4AD"/>
                                      </p:to>
                                    </p:animClr>
                                    <p:set>
                                      <p:cBhvr>
                                        <p:cTn id="82" dur="2250" autoRev="1" fill="remove"/>
                                        <p:tgtEl>
                                          <p:spTgt spid="160"/>
                                        </p:tgtEl>
                                        <p:attrNameLst>
                                          <p:attrName>fill.type</p:attrName>
                                        </p:attrNameLst>
                                      </p:cBhvr>
                                      <p:to>
                                        <p:strVal val="solid"/>
                                      </p:to>
                                    </p:set>
                                    <p:set>
                                      <p:cBhvr>
                                        <p:cTn id="83" dur="2250" autoRev="1" fill="remove"/>
                                        <p:tgtEl>
                                          <p:spTgt spid="160"/>
                                        </p:tgtEl>
                                        <p:attrNameLst>
                                          <p:attrName>fill.on</p:attrName>
                                        </p:attrNameLst>
                                      </p:cBhvr>
                                      <p:to>
                                        <p:strVal val="true"/>
                                      </p:to>
                                    </p:set>
                                  </p:childTnLst>
                                </p:cTn>
                              </p:par>
                              <p:par>
                                <p:cTn id="84" presetID="27" presetClass="emph" presetSubtype="0" fill="remove" grpId="0" nodeType="withEffect">
                                  <p:stCondLst>
                                    <p:cond delay="0"/>
                                  </p:stCondLst>
                                  <p:childTnLst>
                                    <p:animClr clrSpc="rgb" dir="cw">
                                      <p:cBhvr override="childStyle">
                                        <p:cTn id="85" dur="2250" autoRev="1" fill="remove"/>
                                        <p:tgtEl>
                                          <p:spTgt spid="161"/>
                                        </p:tgtEl>
                                        <p:attrNameLst>
                                          <p:attrName>style.color</p:attrName>
                                        </p:attrNameLst>
                                      </p:cBhvr>
                                      <p:to>
                                        <a:srgbClr val="00F4AD"/>
                                      </p:to>
                                    </p:animClr>
                                    <p:animClr clrSpc="rgb" dir="cw">
                                      <p:cBhvr>
                                        <p:cTn id="86" dur="2250" autoRev="1" fill="remove"/>
                                        <p:tgtEl>
                                          <p:spTgt spid="161"/>
                                        </p:tgtEl>
                                        <p:attrNameLst>
                                          <p:attrName>fillcolor</p:attrName>
                                        </p:attrNameLst>
                                      </p:cBhvr>
                                      <p:to>
                                        <a:srgbClr val="00F4AD"/>
                                      </p:to>
                                    </p:animClr>
                                    <p:set>
                                      <p:cBhvr>
                                        <p:cTn id="87" dur="2250" autoRev="1" fill="remove"/>
                                        <p:tgtEl>
                                          <p:spTgt spid="161"/>
                                        </p:tgtEl>
                                        <p:attrNameLst>
                                          <p:attrName>fill.type</p:attrName>
                                        </p:attrNameLst>
                                      </p:cBhvr>
                                      <p:to>
                                        <p:strVal val="solid"/>
                                      </p:to>
                                    </p:set>
                                    <p:set>
                                      <p:cBhvr>
                                        <p:cTn id="88" dur="2250" autoRev="1" fill="remove"/>
                                        <p:tgtEl>
                                          <p:spTgt spid="161"/>
                                        </p:tgtEl>
                                        <p:attrNameLst>
                                          <p:attrName>fill.on</p:attrName>
                                        </p:attrNameLst>
                                      </p:cBhvr>
                                      <p:to>
                                        <p:strVal val="true"/>
                                      </p:to>
                                    </p:set>
                                  </p:childTnLst>
                                </p:cTn>
                              </p:par>
                              <p:par>
                                <p:cTn id="89" presetID="27" presetClass="emph" presetSubtype="0" fill="remove" grpId="0" nodeType="withEffect">
                                  <p:stCondLst>
                                    <p:cond delay="0"/>
                                  </p:stCondLst>
                                  <p:childTnLst>
                                    <p:animClr clrSpc="rgb" dir="cw">
                                      <p:cBhvr override="childStyle">
                                        <p:cTn id="90" dur="2250" autoRev="1" fill="remove"/>
                                        <p:tgtEl>
                                          <p:spTgt spid="162"/>
                                        </p:tgtEl>
                                        <p:attrNameLst>
                                          <p:attrName>style.color</p:attrName>
                                        </p:attrNameLst>
                                      </p:cBhvr>
                                      <p:to>
                                        <a:srgbClr val="00F4AD"/>
                                      </p:to>
                                    </p:animClr>
                                    <p:animClr clrSpc="rgb" dir="cw">
                                      <p:cBhvr>
                                        <p:cTn id="91" dur="2250" autoRev="1" fill="remove"/>
                                        <p:tgtEl>
                                          <p:spTgt spid="162"/>
                                        </p:tgtEl>
                                        <p:attrNameLst>
                                          <p:attrName>fillcolor</p:attrName>
                                        </p:attrNameLst>
                                      </p:cBhvr>
                                      <p:to>
                                        <a:srgbClr val="00F4AD"/>
                                      </p:to>
                                    </p:animClr>
                                    <p:set>
                                      <p:cBhvr>
                                        <p:cTn id="92" dur="2250" autoRev="1" fill="remove"/>
                                        <p:tgtEl>
                                          <p:spTgt spid="162"/>
                                        </p:tgtEl>
                                        <p:attrNameLst>
                                          <p:attrName>fill.type</p:attrName>
                                        </p:attrNameLst>
                                      </p:cBhvr>
                                      <p:to>
                                        <p:strVal val="solid"/>
                                      </p:to>
                                    </p:set>
                                    <p:set>
                                      <p:cBhvr>
                                        <p:cTn id="93" dur="2250" autoRev="1" fill="remove"/>
                                        <p:tgtEl>
                                          <p:spTgt spid="162"/>
                                        </p:tgtEl>
                                        <p:attrNameLst>
                                          <p:attrName>fill.on</p:attrName>
                                        </p:attrNameLst>
                                      </p:cBhvr>
                                      <p:to>
                                        <p:strVal val="true"/>
                                      </p:to>
                                    </p:set>
                                  </p:childTnLst>
                                </p:cTn>
                              </p:par>
                              <p:par>
                                <p:cTn id="94" presetID="27" presetClass="emph" presetSubtype="0" fill="remove" grpId="0" nodeType="withEffect">
                                  <p:stCondLst>
                                    <p:cond delay="0"/>
                                  </p:stCondLst>
                                  <p:childTnLst>
                                    <p:animClr clrSpc="rgb" dir="cw">
                                      <p:cBhvr override="childStyle">
                                        <p:cTn id="95" dur="2250" autoRev="1" fill="remove"/>
                                        <p:tgtEl>
                                          <p:spTgt spid="163"/>
                                        </p:tgtEl>
                                        <p:attrNameLst>
                                          <p:attrName>style.color</p:attrName>
                                        </p:attrNameLst>
                                      </p:cBhvr>
                                      <p:to>
                                        <a:srgbClr val="00F4AD"/>
                                      </p:to>
                                    </p:animClr>
                                    <p:animClr clrSpc="rgb" dir="cw">
                                      <p:cBhvr>
                                        <p:cTn id="96" dur="2250" autoRev="1" fill="remove"/>
                                        <p:tgtEl>
                                          <p:spTgt spid="163"/>
                                        </p:tgtEl>
                                        <p:attrNameLst>
                                          <p:attrName>fillcolor</p:attrName>
                                        </p:attrNameLst>
                                      </p:cBhvr>
                                      <p:to>
                                        <a:srgbClr val="00F4AD"/>
                                      </p:to>
                                    </p:animClr>
                                    <p:set>
                                      <p:cBhvr>
                                        <p:cTn id="97" dur="2250" autoRev="1" fill="remove"/>
                                        <p:tgtEl>
                                          <p:spTgt spid="163"/>
                                        </p:tgtEl>
                                        <p:attrNameLst>
                                          <p:attrName>fill.type</p:attrName>
                                        </p:attrNameLst>
                                      </p:cBhvr>
                                      <p:to>
                                        <p:strVal val="solid"/>
                                      </p:to>
                                    </p:set>
                                    <p:set>
                                      <p:cBhvr>
                                        <p:cTn id="98" dur="2250" autoRev="1" fill="remove"/>
                                        <p:tgtEl>
                                          <p:spTgt spid="16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4" name="Google Shape;174;p3"/>
          <p:cNvSpPr/>
          <p:nvPr/>
        </p:nvSpPr>
        <p:spPr>
          <a:xfrm rot="10800000">
            <a:off x="-3085940" y="-932117"/>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3"/>
          <p:cNvSpPr/>
          <p:nvPr/>
        </p:nvSpPr>
        <p:spPr>
          <a:xfrm rot="10800000">
            <a:off x="-2483228" y="-420101"/>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3"/>
          <p:cNvSpPr/>
          <p:nvPr/>
        </p:nvSpPr>
        <p:spPr>
          <a:xfrm rot="10800000">
            <a:off x="-2855074" y="-1963078"/>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3"/>
          <p:cNvSpPr/>
          <p:nvPr/>
        </p:nvSpPr>
        <p:spPr>
          <a:xfrm rot="10800000">
            <a:off x="-1947461" y="-213929"/>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
          <p:cNvSpPr/>
          <p:nvPr/>
        </p:nvSpPr>
        <p:spPr>
          <a:xfrm rot="10800000">
            <a:off x="-49461" y="354268"/>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3"/>
          <p:cNvSpPr/>
          <p:nvPr/>
        </p:nvSpPr>
        <p:spPr>
          <a:xfrm rot="10800000">
            <a:off x="2660005" y="185144"/>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3"/>
          <p:cNvSpPr/>
          <p:nvPr/>
        </p:nvSpPr>
        <p:spPr>
          <a:xfrm rot="10800000">
            <a:off x="3118734" y="-21392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
          <p:cNvSpPr/>
          <p:nvPr/>
        </p:nvSpPr>
        <p:spPr>
          <a:xfrm rot="10800000">
            <a:off x="3804494" y="-419542"/>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3"/>
          <p:cNvSpPr/>
          <p:nvPr/>
        </p:nvSpPr>
        <p:spPr>
          <a:xfrm rot="10800000">
            <a:off x="400006" y="193264"/>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
          <p:cNvSpPr/>
          <p:nvPr/>
        </p:nvSpPr>
        <p:spPr>
          <a:xfrm rot="10800000">
            <a:off x="423732" y="216989"/>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
          <p:cNvSpPr/>
          <p:nvPr/>
        </p:nvSpPr>
        <p:spPr>
          <a:xfrm rot="10800000">
            <a:off x="2370400" y="121427"/>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3"/>
          <p:cNvSpPr/>
          <p:nvPr/>
        </p:nvSpPr>
        <p:spPr>
          <a:xfrm rot="10800000">
            <a:off x="2394735" y="145178"/>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3"/>
          <p:cNvSpPr/>
          <p:nvPr/>
        </p:nvSpPr>
        <p:spPr>
          <a:xfrm rot="10800000">
            <a:off x="3125103" y="315470"/>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3"/>
          <p:cNvSpPr/>
          <p:nvPr/>
        </p:nvSpPr>
        <p:spPr>
          <a:xfrm rot="10800000">
            <a:off x="3143044" y="333410"/>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3"/>
          <p:cNvSpPr/>
          <p:nvPr/>
        </p:nvSpPr>
        <p:spPr>
          <a:xfrm rot="10800000">
            <a:off x="1779645" y="13591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3"/>
          <p:cNvSpPr/>
          <p:nvPr/>
        </p:nvSpPr>
        <p:spPr>
          <a:xfrm rot="10800000">
            <a:off x="1395620" y="-448495"/>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
          <p:cNvSpPr/>
          <p:nvPr/>
        </p:nvSpPr>
        <p:spPr>
          <a:xfrm rot="10800000">
            <a:off x="1122838" y="-25678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3"/>
          <p:cNvSpPr/>
          <p:nvPr/>
        </p:nvSpPr>
        <p:spPr>
          <a:xfrm rot="10800000">
            <a:off x="1148315" y="-230727"/>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3"/>
          <p:cNvSpPr/>
          <p:nvPr/>
        </p:nvSpPr>
        <p:spPr>
          <a:xfrm rot="10800000">
            <a:off x="2756151" y="-263156"/>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
          <p:cNvSpPr/>
          <p:nvPr/>
        </p:nvSpPr>
        <p:spPr>
          <a:xfrm rot="10800000">
            <a:off x="3069481" y="-263156"/>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
          <p:cNvSpPr/>
          <p:nvPr/>
        </p:nvSpPr>
        <p:spPr>
          <a:xfrm rot="10800000">
            <a:off x="3756408" y="-468186"/>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3"/>
          <p:cNvSpPr/>
          <p:nvPr/>
        </p:nvSpPr>
        <p:spPr>
          <a:xfrm rot="10800000">
            <a:off x="4211661" y="-1988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rot="10800000">
            <a:off x="1533482" y="152715"/>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rot="10800000">
            <a:off x="3491721" y="-2567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rot="10800000">
            <a:off x="-533667" y="576680"/>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rot="10800000">
            <a:off x="2492606" y="544834"/>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rot="10800000">
            <a:off x="-186715" y="814139"/>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
          <p:cNvSpPr/>
          <p:nvPr/>
        </p:nvSpPr>
        <p:spPr>
          <a:xfrm rot="10800000">
            <a:off x="4771775" y="8581"/>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
          <p:cNvSpPr/>
          <p:nvPr/>
        </p:nvSpPr>
        <p:spPr>
          <a:xfrm>
            <a:off x="296418" y="4572778"/>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459818" y="4572778"/>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620502" y="4572778"/>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781078" y="4572778"/>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941763" y="4572778"/>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1102447" y="4572778"/>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1265739" y="4572778"/>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1426423" y="4572778"/>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1587108" y="4572778"/>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1747792" y="4572778"/>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1911084" y="4572778"/>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2071768" y="4572778"/>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2232453" y="4572778"/>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2393028" y="4572778"/>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2556429" y="4572778"/>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2717113" y="4572778"/>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2877798" y="4572778"/>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0-#ppt_w/2"/>
                                          </p:val>
                                        </p:tav>
                                        <p:tav tm="100000">
                                          <p:val>
                                            <p:strVal val="#ppt_x"/>
                                          </p:val>
                                        </p:tav>
                                      </p:tavLst>
                                    </p:anim>
                                    <p:anim calcmode="lin" valueType="num">
                                      <p:cBhvr additive="base">
                                        <p:cTn id="8" dur="500" fill="hold"/>
                                        <p:tgtEl>
                                          <p:spTgt spid="17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 calcmode="lin" valueType="num">
                                      <p:cBhvr additive="base">
                                        <p:cTn id="15" dur="500" fill="hold"/>
                                        <p:tgtEl>
                                          <p:spTgt spid="176"/>
                                        </p:tgtEl>
                                        <p:attrNameLst>
                                          <p:attrName>ppt_x</p:attrName>
                                        </p:attrNameLst>
                                      </p:cBhvr>
                                      <p:tavLst>
                                        <p:tav tm="0">
                                          <p:val>
                                            <p:strVal val="0-#ppt_w/2"/>
                                          </p:val>
                                        </p:tav>
                                        <p:tav tm="100000">
                                          <p:val>
                                            <p:strVal val="#ppt_x"/>
                                          </p:val>
                                        </p:tav>
                                      </p:tavLst>
                                    </p:anim>
                                    <p:anim calcmode="lin" valueType="num">
                                      <p:cBhvr additive="base">
                                        <p:cTn id="16" dur="500" fill="hold"/>
                                        <p:tgtEl>
                                          <p:spTgt spid="17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0-#ppt_w/2"/>
                                          </p:val>
                                        </p:tav>
                                        <p:tav tm="100000">
                                          <p:val>
                                            <p:strVal val="#ppt_x"/>
                                          </p:val>
                                        </p:tav>
                                      </p:tavLst>
                                    </p:anim>
                                    <p:anim calcmode="lin" valueType="num">
                                      <p:cBhvr additive="base">
                                        <p:cTn id="20" dur="500" fill="hold"/>
                                        <p:tgtEl>
                                          <p:spTgt spid="17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8"/>
                                        </p:tgtEl>
                                        <p:attrNameLst>
                                          <p:attrName>style.visibility</p:attrName>
                                        </p:attrNameLst>
                                      </p:cBhvr>
                                      <p:to>
                                        <p:strVal val="visible"/>
                                      </p:to>
                                    </p:set>
                                    <p:anim calcmode="lin" valueType="num">
                                      <p:cBhvr additive="base">
                                        <p:cTn id="23" dur="500" fill="hold"/>
                                        <p:tgtEl>
                                          <p:spTgt spid="178"/>
                                        </p:tgtEl>
                                        <p:attrNameLst>
                                          <p:attrName>ppt_x</p:attrName>
                                        </p:attrNameLst>
                                      </p:cBhvr>
                                      <p:tavLst>
                                        <p:tav tm="0">
                                          <p:val>
                                            <p:strVal val="0-#ppt_w/2"/>
                                          </p:val>
                                        </p:tav>
                                        <p:tav tm="100000">
                                          <p:val>
                                            <p:strVal val="#ppt_x"/>
                                          </p:val>
                                        </p:tav>
                                      </p:tavLst>
                                    </p:anim>
                                    <p:anim calcmode="lin" valueType="num">
                                      <p:cBhvr additive="base">
                                        <p:cTn id="24" dur="500" fill="hold"/>
                                        <p:tgtEl>
                                          <p:spTgt spid="17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9"/>
                                        </p:tgtEl>
                                        <p:attrNameLst>
                                          <p:attrName>style.visibility</p:attrName>
                                        </p:attrNameLst>
                                      </p:cBhvr>
                                      <p:to>
                                        <p:strVal val="visible"/>
                                      </p:to>
                                    </p:set>
                                    <p:anim calcmode="lin" valueType="num">
                                      <p:cBhvr additive="base">
                                        <p:cTn id="27" dur="500" fill="hold"/>
                                        <p:tgtEl>
                                          <p:spTgt spid="179"/>
                                        </p:tgtEl>
                                        <p:attrNameLst>
                                          <p:attrName>ppt_x</p:attrName>
                                        </p:attrNameLst>
                                      </p:cBhvr>
                                      <p:tavLst>
                                        <p:tav tm="0">
                                          <p:val>
                                            <p:strVal val="0-#ppt_w/2"/>
                                          </p:val>
                                        </p:tav>
                                        <p:tav tm="100000">
                                          <p:val>
                                            <p:strVal val="#ppt_x"/>
                                          </p:val>
                                        </p:tav>
                                      </p:tavLst>
                                    </p:anim>
                                    <p:anim calcmode="lin" valueType="num">
                                      <p:cBhvr additive="base">
                                        <p:cTn id="28" dur="500" fill="hold"/>
                                        <p:tgtEl>
                                          <p:spTgt spid="17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anim calcmode="lin" valueType="num">
                                      <p:cBhvr additive="base">
                                        <p:cTn id="31" dur="500" fill="hold"/>
                                        <p:tgtEl>
                                          <p:spTgt spid="180"/>
                                        </p:tgtEl>
                                        <p:attrNameLst>
                                          <p:attrName>ppt_x</p:attrName>
                                        </p:attrNameLst>
                                      </p:cBhvr>
                                      <p:tavLst>
                                        <p:tav tm="0">
                                          <p:val>
                                            <p:strVal val="0-#ppt_w/2"/>
                                          </p:val>
                                        </p:tav>
                                        <p:tav tm="100000">
                                          <p:val>
                                            <p:strVal val="#ppt_x"/>
                                          </p:val>
                                        </p:tav>
                                      </p:tavLst>
                                    </p:anim>
                                    <p:anim calcmode="lin" valueType="num">
                                      <p:cBhvr additive="base">
                                        <p:cTn id="32" dur="500" fill="hold"/>
                                        <p:tgtEl>
                                          <p:spTgt spid="18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anim calcmode="lin" valueType="num">
                                      <p:cBhvr additive="base">
                                        <p:cTn id="35" dur="500" fill="hold"/>
                                        <p:tgtEl>
                                          <p:spTgt spid="181"/>
                                        </p:tgtEl>
                                        <p:attrNameLst>
                                          <p:attrName>ppt_x</p:attrName>
                                        </p:attrNameLst>
                                      </p:cBhvr>
                                      <p:tavLst>
                                        <p:tav tm="0">
                                          <p:val>
                                            <p:strVal val="0-#ppt_w/2"/>
                                          </p:val>
                                        </p:tav>
                                        <p:tav tm="100000">
                                          <p:val>
                                            <p:strVal val="#ppt_x"/>
                                          </p:val>
                                        </p:tav>
                                      </p:tavLst>
                                    </p:anim>
                                    <p:anim calcmode="lin" valueType="num">
                                      <p:cBhvr additive="base">
                                        <p:cTn id="36" dur="500" fill="hold"/>
                                        <p:tgtEl>
                                          <p:spTgt spid="18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82"/>
                                        </p:tgtEl>
                                        <p:attrNameLst>
                                          <p:attrName>style.visibility</p:attrName>
                                        </p:attrNameLst>
                                      </p:cBhvr>
                                      <p:to>
                                        <p:strVal val="visible"/>
                                      </p:to>
                                    </p:set>
                                    <p:anim calcmode="lin" valueType="num">
                                      <p:cBhvr additive="base">
                                        <p:cTn id="39" dur="500" fill="hold"/>
                                        <p:tgtEl>
                                          <p:spTgt spid="182"/>
                                        </p:tgtEl>
                                        <p:attrNameLst>
                                          <p:attrName>ppt_x</p:attrName>
                                        </p:attrNameLst>
                                      </p:cBhvr>
                                      <p:tavLst>
                                        <p:tav tm="0">
                                          <p:val>
                                            <p:strVal val="0-#ppt_w/2"/>
                                          </p:val>
                                        </p:tav>
                                        <p:tav tm="100000">
                                          <p:val>
                                            <p:strVal val="#ppt_x"/>
                                          </p:val>
                                        </p:tav>
                                      </p:tavLst>
                                    </p:anim>
                                    <p:anim calcmode="lin" valueType="num">
                                      <p:cBhvr additive="base">
                                        <p:cTn id="40" dur="500" fill="hold"/>
                                        <p:tgtEl>
                                          <p:spTgt spid="18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anim calcmode="lin" valueType="num">
                                      <p:cBhvr additive="base">
                                        <p:cTn id="43" dur="500" fill="hold"/>
                                        <p:tgtEl>
                                          <p:spTgt spid="183"/>
                                        </p:tgtEl>
                                        <p:attrNameLst>
                                          <p:attrName>ppt_x</p:attrName>
                                        </p:attrNameLst>
                                      </p:cBhvr>
                                      <p:tavLst>
                                        <p:tav tm="0">
                                          <p:val>
                                            <p:strVal val="0-#ppt_w/2"/>
                                          </p:val>
                                        </p:tav>
                                        <p:tav tm="100000">
                                          <p:val>
                                            <p:strVal val="#ppt_x"/>
                                          </p:val>
                                        </p:tav>
                                      </p:tavLst>
                                    </p:anim>
                                    <p:anim calcmode="lin" valueType="num">
                                      <p:cBhvr additive="base">
                                        <p:cTn id="44" dur="500" fill="hold"/>
                                        <p:tgtEl>
                                          <p:spTgt spid="18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84"/>
                                        </p:tgtEl>
                                        <p:attrNameLst>
                                          <p:attrName>style.visibility</p:attrName>
                                        </p:attrNameLst>
                                      </p:cBhvr>
                                      <p:to>
                                        <p:strVal val="visible"/>
                                      </p:to>
                                    </p:set>
                                    <p:anim calcmode="lin" valueType="num">
                                      <p:cBhvr additive="base">
                                        <p:cTn id="47" dur="500" fill="hold"/>
                                        <p:tgtEl>
                                          <p:spTgt spid="184"/>
                                        </p:tgtEl>
                                        <p:attrNameLst>
                                          <p:attrName>ppt_x</p:attrName>
                                        </p:attrNameLst>
                                      </p:cBhvr>
                                      <p:tavLst>
                                        <p:tav tm="0">
                                          <p:val>
                                            <p:strVal val="0-#ppt_w/2"/>
                                          </p:val>
                                        </p:tav>
                                        <p:tav tm="100000">
                                          <p:val>
                                            <p:strVal val="#ppt_x"/>
                                          </p:val>
                                        </p:tav>
                                      </p:tavLst>
                                    </p:anim>
                                    <p:anim calcmode="lin" valueType="num">
                                      <p:cBhvr additive="base">
                                        <p:cTn id="48" dur="500" fill="hold"/>
                                        <p:tgtEl>
                                          <p:spTgt spid="18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0-#ppt_w/2"/>
                                          </p:val>
                                        </p:tav>
                                        <p:tav tm="100000">
                                          <p:val>
                                            <p:strVal val="#ppt_x"/>
                                          </p:val>
                                        </p:tav>
                                      </p:tavLst>
                                    </p:anim>
                                    <p:anim calcmode="lin" valueType="num">
                                      <p:cBhvr additive="base">
                                        <p:cTn id="52" dur="500" fill="hold"/>
                                        <p:tgtEl>
                                          <p:spTgt spid="18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86"/>
                                        </p:tgtEl>
                                        <p:attrNameLst>
                                          <p:attrName>style.visibility</p:attrName>
                                        </p:attrNameLst>
                                      </p:cBhvr>
                                      <p:to>
                                        <p:strVal val="visible"/>
                                      </p:to>
                                    </p:set>
                                    <p:anim calcmode="lin" valueType="num">
                                      <p:cBhvr additive="base">
                                        <p:cTn id="55" dur="500" fill="hold"/>
                                        <p:tgtEl>
                                          <p:spTgt spid="186"/>
                                        </p:tgtEl>
                                        <p:attrNameLst>
                                          <p:attrName>ppt_x</p:attrName>
                                        </p:attrNameLst>
                                      </p:cBhvr>
                                      <p:tavLst>
                                        <p:tav tm="0">
                                          <p:val>
                                            <p:strVal val="0-#ppt_w/2"/>
                                          </p:val>
                                        </p:tav>
                                        <p:tav tm="100000">
                                          <p:val>
                                            <p:strVal val="#ppt_x"/>
                                          </p:val>
                                        </p:tav>
                                      </p:tavLst>
                                    </p:anim>
                                    <p:anim calcmode="lin" valueType="num">
                                      <p:cBhvr additive="base">
                                        <p:cTn id="56" dur="500" fill="hold"/>
                                        <p:tgtEl>
                                          <p:spTgt spid="18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87"/>
                                        </p:tgtEl>
                                        <p:attrNameLst>
                                          <p:attrName>style.visibility</p:attrName>
                                        </p:attrNameLst>
                                      </p:cBhvr>
                                      <p:to>
                                        <p:strVal val="visible"/>
                                      </p:to>
                                    </p:set>
                                    <p:anim calcmode="lin" valueType="num">
                                      <p:cBhvr additive="base">
                                        <p:cTn id="59" dur="500" fill="hold"/>
                                        <p:tgtEl>
                                          <p:spTgt spid="187"/>
                                        </p:tgtEl>
                                        <p:attrNameLst>
                                          <p:attrName>ppt_x</p:attrName>
                                        </p:attrNameLst>
                                      </p:cBhvr>
                                      <p:tavLst>
                                        <p:tav tm="0">
                                          <p:val>
                                            <p:strVal val="0-#ppt_w/2"/>
                                          </p:val>
                                        </p:tav>
                                        <p:tav tm="100000">
                                          <p:val>
                                            <p:strVal val="#ppt_x"/>
                                          </p:val>
                                        </p:tav>
                                      </p:tavLst>
                                    </p:anim>
                                    <p:anim calcmode="lin" valueType="num">
                                      <p:cBhvr additive="base">
                                        <p:cTn id="60" dur="500" fill="hold"/>
                                        <p:tgtEl>
                                          <p:spTgt spid="187"/>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88"/>
                                        </p:tgtEl>
                                        <p:attrNameLst>
                                          <p:attrName>style.visibility</p:attrName>
                                        </p:attrNameLst>
                                      </p:cBhvr>
                                      <p:to>
                                        <p:strVal val="visible"/>
                                      </p:to>
                                    </p:set>
                                    <p:anim calcmode="lin" valueType="num">
                                      <p:cBhvr additive="base">
                                        <p:cTn id="63" dur="500" fill="hold"/>
                                        <p:tgtEl>
                                          <p:spTgt spid="188"/>
                                        </p:tgtEl>
                                        <p:attrNameLst>
                                          <p:attrName>ppt_x</p:attrName>
                                        </p:attrNameLst>
                                      </p:cBhvr>
                                      <p:tavLst>
                                        <p:tav tm="0">
                                          <p:val>
                                            <p:strVal val="0-#ppt_w/2"/>
                                          </p:val>
                                        </p:tav>
                                        <p:tav tm="100000">
                                          <p:val>
                                            <p:strVal val="#ppt_x"/>
                                          </p:val>
                                        </p:tav>
                                      </p:tavLst>
                                    </p:anim>
                                    <p:anim calcmode="lin" valueType="num">
                                      <p:cBhvr additive="base">
                                        <p:cTn id="64" dur="500" fill="hold"/>
                                        <p:tgtEl>
                                          <p:spTgt spid="18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89"/>
                                        </p:tgtEl>
                                        <p:attrNameLst>
                                          <p:attrName>style.visibility</p:attrName>
                                        </p:attrNameLst>
                                      </p:cBhvr>
                                      <p:to>
                                        <p:strVal val="visible"/>
                                      </p:to>
                                    </p:set>
                                    <p:anim calcmode="lin" valueType="num">
                                      <p:cBhvr additive="base">
                                        <p:cTn id="67" dur="500" fill="hold"/>
                                        <p:tgtEl>
                                          <p:spTgt spid="189"/>
                                        </p:tgtEl>
                                        <p:attrNameLst>
                                          <p:attrName>ppt_x</p:attrName>
                                        </p:attrNameLst>
                                      </p:cBhvr>
                                      <p:tavLst>
                                        <p:tav tm="0">
                                          <p:val>
                                            <p:strVal val="0-#ppt_w/2"/>
                                          </p:val>
                                        </p:tav>
                                        <p:tav tm="100000">
                                          <p:val>
                                            <p:strVal val="#ppt_x"/>
                                          </p:val>
                                        </p:tav>
                                      </p:tavLst>
                                    </p:anim>
                                    <p:anim calcmode="lin" valueType="num">
                                      <p:cBhvr additive="base">
                                        <p:cTn id="68" dur="500" fill="hold"/>
                                        <p:tgtEl>
                                          <p:spTgt spid="18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90"/>
                                        </p:tgtEl>
                                        <p:attrNameLst>
                                          <p:attrName>style.visibility</p:attrName>
                                        </p:attrNameLst>
                                      </p:cBhvr>
                                      <p:to>
                                        <p:strVal val="visible"/>
                                      </p:to>
                                    </p:set>
                                    <p:anim calcmode="lin" valueType="num">
                                      <p:cBhvr additive="base">
                                        <p:cTn id="71" dur="500" fill="hold"/>
                                        <p:tgtEl>
                                          <p:spTgt spid="190"/>
                                        </p:tgtEl>
                                        <p:attrNameLst>
                                          <p:attrName>ppt_x</p:attrName>
                                        </p:attrNameLst>
                                      </p:cBhvr>
                                      <p:tavLst>
                                        <p:tav tm="0">
                                          <p:val>
                                            <p:strVal val="0-#ppt_w/2"/>
                                          </p:val>
                                        </p:tav>
                                        <p:tav tm="100000">
                                          <p:val>
                                            <p:strVal val="#ppt_x"/>
                                          </p:val>
                                        </p:tav>
                                      </p:tavLst>
                                    </p:anim>
                                    <p:anim calcmode="lin" valueType="num">
                                      <p:cBhvr additive="base">
                                        <p:cTn id="72" dur="500" fill="hold"/>
                                        <p:tgtEl>
                                          <p:spTgt spid="19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91"/>
                                        </p:tgtEl>
                                        <p:attrNameLst>
                                          <p:attrName>style.visibility</p:attrName>
                                        </p:attrNameLst>
                                      </p:cBhvr>
                                      <p:to>
                                        <p:strVal val="visible"/>
                                      </p:to>
                                    </p:set>
                                    <p:anim calcmode="lin" valueType="num">
                                      <p:cBhvr additive="base">
                                        <p:cTn id="75" dur="500" fill="hold"/>
                                        <p:tgtEl>
                                          <p:spTgt spid="191"/>
                                        </p:tgtEl>
                                        <p:attrNameLst>
                                          <p:attrName>ppt_x</p:attrName>
                                        </p:attrNameLst>
                                      </p:cBhvr>
                                      <p:tavLst>
                                        <p:tav tm="0">
                                          <p:val>
                                            <p:strVal val="0-#ppt_w/2"/>
                                          </p:val>
                                        </p:tav>
                                        <p:tav tm="100000">
                                          <p:val>
                                            <p:strVal val="#ppt_x"/>
                                          </p:val>
                                        </p:tav>
                                      </p:tavLst>
                                    </p:anim>
                                    <p:anim calcmode="lin" valueType="num">
                                      <p:cBhvr additive="base">
                                        <p:cTn id="76" dur="500" fill="hold"/>
                                        <p:tgtEl>
                                          <p:spTgt spid="19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92"/>
                                        </p:tgtEl>
                                        <p:attrNameLst>
                                          <p:attrName>style.visibility</p:attrName>
                                        </p:attrNameLst>
                                      </p:cBhvr>
                                      <p:to>
                                        <p:strVal val="visible"/>
                                      </p:to>
                                    </p:set>
                                    <p:anim calcmode="lin" valueType="num">
                                      <p:cBhvr additive="base">
                                        <p:cTn id="79" dur="500" fill="hold"/>
                                        <p:tgtEl>
                                          <p:spTgt spid="192"/>
                                        </p:tgtEl>
                                        <p:attrNameLst>
                                          <p:attrName>ppt_x</p:attrName>
                                        </p:attrNameLst>
                                      </p:cBhvr>
                                      <p:tavLst>
                                        <p:tav tm="0">
                                          <p:val>
                                            <p:strVal val="0-#ppt_w/2"/>
                                          </p:val>
                                        </p:tav>
                                        <p:tav tm="100000">
                                          <p:val>
                                            <p:strVal val="#ppt_x"/>
                                          </p:val>
                                        </p:tav>
                                      </p:tavLst>
                                    </p:anim>
                                    <p:anim calcmode="lin" valueType="num">
                                      <p:cBhvr additive="base">
                                        <p:cTn id="80" dur="500" fill="hold"/>
                                        <p:tgtEl>
                                          <p:spTgt spid="19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93"/>
                                        </p:tgtEl>
                                        <p:attrNameLst>
                                          <p:attrName>style.visibility</p:attrName>
                                        </p:attrNameLst>
                                      </p:cBhvr>
                                      <p:to>
                                        <p:strVal val="visible"/>
                                      </p:to>
                                    </p:set>
                                    <p:anim calcmode="lin" valueType="num">
                                      <p:cBhvr additive="base">
                                        <p:cTn id="83" dur="500" fill="hold"/>
                                        <p:tgtEl>
                                          <p:spTgt spid="193"/>
                                        </p:tgtEl>
                                        <p:attrNameLst>
                                          <p:attrName>ppt_x</p:attrName>
                                        </p:attrNameLst>
                                      </p:cBhvr>
                                      <p:tavLst>
                                        <p:tav tm="0">
                                          <p:val>
                                            <p:strVal val="0-#ppt_w/2"/>
                                          </p:val>
                                        </p:tav>
                                        <p:tav tm="100000">
                                          <p:val>
                                            <p:strVal val="#ppt_x"/>
                                          </p:val>
                                        </p:tav>
                                      </p:tavLst>
                                    </p:anim>
                                    <p:anim calcmode="lin" valueType="num">
                                      <p:cBhvr additive="base">
                                        <p:cTn id="84" dur="500" fill="hold"/>
                                        <p:tgtEl>
                                          <p:spTgt spid="19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94"/>
                                        </p:tgtEl>
                                        <p:attrNameLst>
                                          <p:attrName>style.visibility</p:attrName>
                                        </p:attrNameLst>
                                      </p:cBhvr>
                                      <p:to>
                                        <p:strVal val="visible"/>
                                      </p:to>
                                    </p:set>
                                    <p:anim calcmode="lin" valueType="num">
                                      <p:cBhvr additive="base">
                                        <p:cTn id="87" dur="500" fill="hold"/>
                                        <p:tgtEl>
                                          <p:spTgt spid="194"/>
                                        </p:tgtEl>
                                        <p:attrNameLst>
                                          <p:attrName>ppt_x</p:attrName>
                                        </p:attrNameLst>
                                      </p:cBhvr>
                                      <p:tavLst>
                                        <p:tav tm="0">
                                          <p:val>
                                            <p:strVal val="0-#ppt_w/2"/>
                                          </p:val>
                                        </p:tav>
                                        <p:tav tm="100000">
                                          <p:val>
                                            <p:strVal val="#ppt_x"/>
                                          </p:val>
                                        </p:tav>
                                      </p:tavLst>
                                    </p:anim>
                                    <p:anim calcmode="lin" valueType="num">
                                      <p:cBhvr additive="base">
                                        <p:cTn id="88" dur="500" fill="hold"/>
                                        <p:tgtEl>
                                          <p:spTgt spid="19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95"/>
                                        </p:tgtEl>
                                        <p:attrNameLst>
                                          <p:attrName>style.visibility</p:attrName>
                                        </p:attrNameLst>
                                      </p:cBhvr>
                                      <p:to>
                                        <p:strVal val="visible"/>
                                      </p:to>
                                    </p:set>
                                    <p:anim calcmode="lin" valueType="num">
                                      <p:cBhvr additive="base">
                                        <p:cTn id="91" dur="500" fill="hold"/>
                                        <p:tgtEl>
                                          <p:spTgt spid="195"/>
                                        </p:tgtEl>
                                        <p:attrNameLst>
                                          <p:attrName>ppt_x</p:attrName>
                                        </p:attrNameLst>
                                      </p:cBhvr>
                                      <p:tavLst>
                                        <p:tav tm="0">
                                          <p:val>
                                            <p:strVal val="0-#ppt_w/2"/>
                                          </p:val>
                                        </p:tav>
                                        <p:tav tm="100000">
                                          <p:val>
                                            <p:strVal val="#ppt_x"/>
                                          </p:val>
                                        </p:tav>
                                      </p:tavLst>
                                    </p:anim>
                                    <p:anim calcmode="lin" valueType="num">
                                      <p:cBhvr additive="base">
                                        <p:cTn id="92" dur="500" fill="hold"/>
                                        <p:tgtEl>
                                          <p:spTgt spid="19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96"/>
                                        </p:tgtEl>
                                        <p:attrNameLst>
                                          <p:attrName>style.visibility</p:attrName>
                                        </p:attrNameLst>
                                      </p:cBhvr>
                                      <p:to>
                                        <p:strVal val="visible"/>
                                      </p:to>
                                    </p:set>
                                    <p:anim calcmode="lin" valueType="num">
                                      <p:cBhvr additive="base">
                                        <p:cTn id="95" dur="500" fill="hold"/>
                                        <p:tgtEl>
                                          <p:spTgt spid="196"/>
                                        </p:tgtEl>
                                        <p:attrNameLst>
                                          <p:attrName>ppt_x</p:attrName>
                                        </p:attrNameLst>
                                      </p:cBhvr>
                                      <p:tavLst>
                                        <p:tav tm="0">
                                          <p:val>
                                            <p:strVal val="0-#ppt_w/2"/>
                                          </p:val>
                                        </p:tav>
                                        <p:tav tm="100000">
                                          <p:val>
                                            <p:strVal val="#ppt_x"/>
                                          </p:val>
                                        </p:tav>
                                      </p:tavLst>
                                    </p:anim>
                                    <p:anim calcmode="lin" valueType="num">
                                      <p:cBhvr additive="base">
                                        <p:cTn id="96" dur="500" fill="hold"/>
                                        <p:tgtEl>
                                          <p:spTgt spid="196"/>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197"/>
                                        </p:tgtEl>
                                        <p:attrNameLst>
                                          <p:attrName>style.visibility</p:attrName>
                                        </p:attrNameLst>
                                      </p:cBhvr>
                                      <p:to>
                                        <p:strVal val="visible"/>
                                      </p:to>
                                    </p:set>
                                    <p:anim calcmode="lin" valueType="num">
                                      <p:cBhvr additive="base">
                                        <p:cTn id="99" dur="500" fill="hold"/>
                                        <p:tgtEl>
                                          <p:spTgt spid="197"/>
                                        </p:tgtEl>
                                        <p:attrNameLst>
                                          <p:attrName>ppt_x</p:attrName>
                                        </p:attrNameLst>
                                      </p:cBhvr>
                                      <p:tavLst>
                                        <p:tav tm="0">
                                          <p:val>
                                            <p:strVal val="0-#ppt_w/2"/>
                                          </p:val>
                                        </p:tav>
                                        <p:tav tm="100000">
                                          <p:val>
                                            <p:strVal val="#ppt_x"/>
                                          </p:val>
                                        </p:tav>
                                      </p:tavLst>
                                    </p:anim>
                                    <p:anim calcmode="lin" valueType="num">
                                      <p:cBhvr additive="base">
                                        <p:cTn id="100" dur="500" fill="hold"/>
                                        <p:tgtEl>
                                          <p:spTgt spid="197"/>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 calcmode="lin" valueType="num">
                                      <p:cBhvr additive="base">
                                        <p:cTn id="103" dur="500" fill="hold"/>
                                        <p:tgtEl>
                                          <p:spTgt spid="198"/>
                                        </p:tgtEl>
                                        <p:attrNameLst>
                                          <p:attrName>ppt_x</p:attrName>
                                        </p:attrNameLst>
                                      </p:cBhvr>
                                      <p:tavLst>
                                        <p:tav tm="0">
                                          <p:val>
                                            <p:strVal val="0-#ppt_w/2"/>
                                          </p:val>
                                        </p:tav>
                                        <p:tav tm="100000">
                                          <p:val>
                                            <p:strVal val="#ppt_x"/>
                                          </p:val>
                                        </p:tav>
                                      </p:tavLst>
                                    </p:anim>
                                    <p:anim calcmode="lin" valueType="num">
                                      <p:cBhvr additive="base">
                                        <p:cTn id="104" dur="500" fill="hold"/>
                                        <p:tgtEl>
                                          <p:spTgt spid="198"/>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199"/>
                                        </p:tgtEl>
                                        <p:attrNameLst>
                                          <p:attrName>style.visibility</p:attrName>
                                        </p:attrNameLst>
                                      </p:cBhvr>
                                      <p:to>
                                        <p:strVal val="visible"/>
                                      </p:to>
                                    </p:set>
                                    <p:anim calcmode="lin" valueType="num">
                                      <p:cBhvr additive="base">
                                        <p:cTn id="107" dur="500" fill="hold"/>
                                        <p:tgtEl>
                                          <p:spTgt spid="199"/>
                                        </p:tgtEl>
                                        <p:attrNameLst>
                                          <p:attrName>ppt_x</p:attrName>
                                        </p:attrNameLst>
                                      </p:cBhvr>
                                      <p:tavLst>
                                        <p:tav tm="0">
                                          <p:val>
                                            <p:strVal val="0-#ppt_w/2"/>
                                          </p:val>
                                        </p:tav>
                                        <p:tav tm="100000">
                                          <p:val>
                                            <p:strVal val="#ppt_x"/>
                                          </p:val>
                                        </p:tav>
                                      </p:tavLst>
                                    </p:anim>
                                    <p:anim calcmode="lin" valueType="num">
                                      <p:cBhvr additive="base">
                                        <p:cTn id="108" dur="500" fill="hold"/>
                                        <p:tgtEl>
                                          <p:spTgt spid="19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200"/>
                                        </p:tgtEl>
                                        <p:attrNameLst>
                                          <p:attrName>style.visibility</p:attrName>
                                        </p:attrNameLst>
                                      </p:cBhvr>
                                      <p:to>
                                        <p:strVal val="visible"/>
                                      </p:to>
                                    </p:set>
                                    <p:anim calcmode="lin" valueType="num">
                                      <p:cBhvr additive="base">
                                        <p:cTn id="111" dur="500" fill="hold"/>
                                        <p:tgtEl>
                                          <p:spTgt spid="200"/>
                                        </p:tgtEl>
                                        <p:attrNameLst>
                                          <p:attrName>ppt_x</p:attrName>
                                        </p:attrNameLst>
                                      </p:cBhvr>
                                      <p:tavLst>
                                        <p:tav tm="0">
                                          <p:val>
                                            <p:strVal val="0-#ppt_w/2"/>
                                          </p:val>
                                        </p:tav>
                                        <p:tav tm="100000">
                                          <p:val>
                                            <p:strVal val="#ppt_x"/>
                                          </p:val>
                                        </p:tav>
                                      </p:tavLst>
                                    </p:anim>
                                    <p:anim calcmode="lin" valueType="num">
                                      <p:cBhvr additive="base">
                                        <p:cTn id="112" dur="500" fill="hold"/>
                                        <p:tgtEl>
                                          <p:spTgt spid="200"/>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203"/>
                                        </p:tgtEl>
                                        <p:attrNameLst>
                                          <p:attrName>style.visibility</p:attrName>
                                        </p:attrNameLst>
                                      </p:cBhvr>
                                      <p:to>
                                        <p:strVal val="visible"/>
                                      </p:to>
                                    </p:set>
                                    <p:anim calcmode="lin" valueType="num">
                                      <p:cBhvr additive="base">
                                        <p:cTn id="115" dur="500" fill="hold"/>
                                        <p:tgtEl>
                                          <p:spTgt spid="203"/>
                                        </p:tgtEl>
                                        <p:attrNameLst>
                                          <p:attrName>ppt_x</p:attrName>
                                        </p:attrNameLst>
                                      </p:cBhvr>
                                      <p:tavLst>
                                        <p:tav tm="0">
                                          <p:val>
                                            <p:strVal val="0-#ppt_w/2"/>
                                          </p:val>
                                        </p:tav>
                                        <p:tav tm="100000">
                                          <p:val>
                                            <p:strVal val="#ppt_x"/>
                                          </p:val>
                                        </p:tav>
                                      </p:tavLst>
                                    </p:anim>
                                    <p:anim calcmode="lin" valueType="num">
                                      <p:cBhvr additive="base">
                                        <p:cTn id="116" dur="500" fill="hold"/>
                                        <p:tgtEl>
                                          <p:spTgt spid="203"/>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204"/>
                                        </p:tgtEl>
                                        <p:attrNameLst>
                                          <p:attrName>style.visibility</p:attrName>
                                        </p:attrNameLst>
                                      </p:cBhvr>
                                      <p:to>
                                        <p:strVal val="visible"/>
                                      </p:to>
                                    </p:set>
                                    <p:anim calcmode="lin" valueType="num">
                                      <p:cBhvr additive="base">
                                        <p:cTn id="119" dur="500" fill="hold"/>
                                        <p:tgtEl>
                                          <p:spTgt spid="204"/>
                                        </p:tgtEl>
                                        <p:attrNameLst>
                                          <p:attrName>ppt_x</p:attrName>
                                        </p:attrNameLst>
                                      </p:cBhvr>
                                      <p:tavLst>
                                        <p:tav tm="0">
                                          <p:val>
                                            <p:strVal val="0-#ppt_w/2"/>
                                          </p:val>
                                        </p:tav>
                                        <p:tav tm="100000">
                                          <p:val>
                                            <p:strVal val="#ppt_x"/>
                                          </p:val>
                                        </p:tav>
                                      </p:tavLst>
                                    </p:anim>
                                    <p:anim calcmode="lin" valueType="num">
                                      <p:cBhvr additive="base">
                                        <p:cTn id="120" dur="500" fill="hold"/>
                                        <p:tgtEl>
                                          <p:spTgt spid="204"/>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205"/>
                                        </p:tgtEl>
                                        <p:attrNameLst>
                                          <p:attrName>style.visibility</p:attrName>
                                        </p:attrNameLst>
                                      </p:cBhvr>
                                      <p:to>
                                        <p:strVal val="visible"/>
                                      </p:to>
                                    </p:set>
                                    <p:anim calcmode="lin" valueType="num">
                                      <p:cBhvr additive="base">
                                        <p:cTn id="123" dur="500" fill="hold"/>
                                        <p:tgtEl>
                                          <p:spTgt spid="205"/>
                                        </p:tgtEl>
                                        <p:attrNameLst>
                                          <p:attrName>ppt_x</p:attrName>
                                        </p:attrNameLst>
                                      </p:cBhvr>
                                      <p:tavLst>
                                        <p:tav tm="0">
                                          <p:val>
                                            <p:strVal val="0-#ppt_w/2"/>
                                          </p:val>
                                        </p:tav>
                                        <p:tav tm="100000">
                                          <p:val>
                                            <p:strVal val="#ppt_x"/>
                                          </p:val>
                                        </p:tav>
                                      </p:tavLst>
                                    </p:anim>
                                    <p:anim calcmode="lin" valueType="num">
                                      <p:cBhvr additive="base">
                                        <p:cTn id="124" dur="500" fill="hold"/>
                                        <p:tgtEl>
                                          <p:spTgt spid="205"/>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206"/>
                                        </p:tgtEl>
                                        <p:attrNameLst>
                                          <p:attrName>style.visibility</p:attrName>
                                        </p:attrNameLst>
                                      </p:cBhvr>
                                      <p:to>
                                        <p:strVal val="visible"/>
                                      </p:to>
                                    </p:set>
                                    <p:anim calcmode="lin" valueType="num">
                                      <p:cBhvr additive="base">
                                        <p:cTn id="127" dur="500" fill="hold"/>
                                        <p:tgtEl>
                                          <p:spTgt spid="206"/>
                                        </p:tgtEl>
                                        <p:attrNameLst>
                                          <p:attrName>ppt_x</p:attrName>
                                        </p:attrNameLst>
                                      </p:cBhvr>
                                      <p:tavLst>
                                        <p:tav tm="0">
                                          <p:val>
                                            <p:strVal val="0-#ppt_w/2"/>
                                          </p:val>
                                        </p:tav>
                                        <p:tav tm="100000">
                                          <p:val>
                                            <p:strVal val="#ppt_x"/>
                                          </p:val>
                                        </p:tav>
                                      </p:tavLst>
                                    </p:anim>
                                    <p:anim calcmode="lin" valueType="num">
                                      <p:cBhvr additive="base">
                                        <p:cTn id="128" dur="500" fill="hold"/>
                                        <p:tgtEl>
                                          <p:spTgt spid="206"/>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207"/>
                                        </p:tgtEl>
                                        <p:attrNameLst>
                                          <p:attrName>style.visibility</p:attrName>
                                        </p:attrNameLst>
                                      </p:cBhvr>
                                      <p:to>
                                        <p:strVal val="visible"/>
                                      </p:to>
                                    </p:set>
                                    <p:anim calcmode="lin" valueType="num">
                                      <p:cBhvr additive="base">
                                        <p:cTn id="131" dur="500" fill="hold"/>
                                        <p:tgtEl>
                                          <p:spTgt spid="207"/>
                                        </p:tgtEl>
                                        <p:attrNameLst>
                                          <p:attrName>ppt_x</p:attrName>
                                        </p:attrNameLst>
                                      </p:cBhvr>
                                      <p:tavLst>
                                        <p:tav tm="0">
                                          <p:val>
                                            <p:strVal val="0-#ppt_w/2"/>
                                          </p:val>
                                        </p:tav>
                                        <p:tav tm="100000">
                                          <p:val>
                                            <p:strVal val="#ppt_x"/>
                                          </p:val>
                                        </p:tav>
                                      </p:tavLst>
                                    </p:anim>
                                    <p:anim calcmode="lin" valueType="num">
                                      <p:cBhvr additive="base">
                                        <p:cTn id="132" dur="500" fill="hold"/>
                                        <p:tgtEl>
                                          <p:spTgt spid="207"/>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208"/>
                                        </p:tgtEl>
                                        <p:attrNameLst>
                                          <p:attrName>style.visibility</p:attrName>
                                        </p:attrNameLst>
                                      </p:cBhvr>
                                      <p:to>
                                        <p:strVal val="visible"/>
                                      </p:to>
                                    </p:set>
                                    <p:anim calcmode="lin" valueType="num">
                                      <p:cBhvr additive="base">
                                        <p:cTn id="135" dur="500" fill="hold"/>
                                        <p:tgtEl>
                                          <p:spTgt spid="208"/>
                                        </p:tgtEl>
                                        <p:attrNameLst>
                                          <p:attrName>ppt_x</p:attrName>
                                        </p:attrNameLst>
                                      </p:cBhvr>
                                      <p:tavLst>
                                        <p:tav tm="0">
                                          <p:val>
                                            <p:strVal val="0-#ppt_w/2"/>
                                          </p:val>
                                        </p:tav>
                                        <p:tav tm="100000">
                                          <p:val>
                                            <p:strVal val="#ppt_x"/>
                                          </p:val>
                                        </p:tav>
                                      </p:tavLst>
                                    </p:anim>
                                    <p:anim calcmode="lin" valueType="num">
                                      <p:cBhvr additive="base">
                                        <p:cTn id="136" dur="500" fill="hold"/>
                                        <p:tgtEl>
                                          <p:spTgt spid="208"/>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209"/>
                                        </p:tgtEl>
                                        <p:attrNameLst>
                                          <p:attrName>style.visibility</p:attrName>
                                        </p:attrNameLst>
                                      </p:cBhvr>
                                      <p:to>
                                        <p:strVal val="visible"/>
                                      </p:to>
                                    </p:set>
                                    <p:anim calcmode="lin" valueType="num">
                                      <p:cBhvr additive="base">
                                        <p:cTn id="139" dur="500" fill="hold"/>
                                        <p:tgtEl>
                                          <p:spTgt spid="209"/>
                                        </p:tgtEl>
                                        <p:attrNameLst>
                                          <p:attrName>ppt_x</p:attrName>
                                        </p:attrNameLst>
                                      </p:cBhvr>
                                      <p:tavLst>
                                        <p:tav tm="0">
                                          <p:val>
                                            <p:strVal val="0-#ppt_w/2"/>
                                          </p:val>
                                        </p:tav>
                                        <p:tav tm="100000">
                                          <p:val>
                                            <p:strVal val="#ppt_x"/>
                                          </p:val>
                                        </p:tav>
                                      </p:tavLst>
                                    </p:anim>
                                    <p:anim calcmode="lin" valueType="num">
                                      <p:cBhvr additive="base">
                                        <p:cTn id="140" dur="500" fill="hold"/>
                                        <p:tgtEl>
                                          <p:spTgt spid="209"/>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210"/>
                                        </p:tgtEl>
                                        <p:attrNameLst>
                                          <p:attrName>style.visibility</p:attrName>
                                        </p:attrNameLst>
                                      </p:cBhvr>
                                      <p:to>
                                        <p:strVal val="visible"/>
                                      </p:to>
                                    </p:set>
                                    <p:anim calcmode="lin" valueType="num">
                                      <p:cBhvr additive="base">
                                        <p:cTn id="143" dur="500" fill="hold"/>
                                        <p:tgtEl>
                                          <p:spTgt spid="210"/>
                                        </p:tgtEl>
                                        <p:attrNameLst>
                                          <p:attrName>ppt_x</p:attrName>
                                        </p:attrNameLst>
                                      </p:cBhvr>
                                      <p:tavLst>
                                        <p:tav tm="0">
                                          <p:val>
                                            <p:strVal val="0-#ppt_w/2"/>
                                          </p:val>
                                        </p:tav>
                                        <p:tav tm="100000">
                                          <p:val>
                                            <p:strVal val="#ppt_x"/>
                                          </p:val>
                                        </p:tav>
                                      </p:tavLst>
                                    </p:anim>
                                    <p:anim calcmode="lin" valueType="num">
                                      <p:cBhvr additive="base">
                                        <p:cTn id="144" dur="500" fill="hold"/>
                                        <p:tgtEl>
                                          <p:spTgt spid="210"/>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211"/>
                                        </p:tgtEl>
                                        <p:attrNameLst>
                                          <p:attrName>style.visibility</p:attrName>
                                        </p:attrNameLst>
                                      </p:cBhvr>
                                      <p:to>
                                        <p:strVal val="visible"/>
                                      </p:to>
                                    </p:set>
                                    <p:anim calcmode="lin" valueType="num">
                                      <p:cBhvr additive="base">
                                        <p:cTn id="147" dur="500" fill="hold"/>
                                        <p:tgtEl>
                                          <p:spTgt spid="211"/>
                                        </p:tgtEl>
                                        <p:attrNameLst>
                                          <p:attrName>ppt_x</p:attrName>
                                        </p:attrNameLst>
                                      </p:cBhvr>
                                      <p:tavLst>
                                        <p:tav tm="0">
                                          <p:val>
                                            <p:strVal val="0-#ppt_w/2"/>
                                          </p:val>
                                        </p:tav>
                                        <p:tav tm="100000">
                                          <p:val>
                                            <p:strVal val="#ppt_x"/>
                                          </p:val>
                                        </p:tav>
                                      </p:tavLst>
                                    </p:anim>
                                    <p:anim calcmode="lin" valueType="num">
                                      <p:cBhvr additive="base">
                                        <p:cTn id="148" dur="500" fill="hold"/>
                                        <p:tgtEl>
                                          <p:spTgt spid="211"/>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212"/>
                                        </p:tgtEl>
                                        <p:attrNameLst>
                                          <p:attrName>style.visibility</p:attrName>
                                        </p:attrNameLst>
                                      </p:cBhvr>
                                      <p:to>
                                        <p:strVal val="visible"/>
                                      </p:to>
                                    </p:set>
                                    <p:anim calcmode="lin" valueType="num">
                                      <p:cBhvr additive="base">
                                        <p:cTn id="151" dur="500" fill="hold"/>
                                        <p:tgtEl>
                                          <p:spTgt spid="212"/>
                                        </p:tgtEl>
                                        <p:attrNameLst>
                                          <p:attrName>ppt_x</p:attrName>
                                        </p:attrNameLst>
                                      </p:cBhvr>
                                      <p:tavLst>
                                        <p:tav tm="0">
                                          <p:val>
                                            <p:strVal val="0-#ppt_w/2"/>
                                          </p:val>
                                        </p:tav>
                                        <p:tav tm="100000">
                                          <p:val>
                                            <p:strVal val="#ppt_x"/>
                                          </p:val>
                                        </p:tav>
                                      </p:tavLst>
                                    </p:anim>
                                    <p:anim calcmode="lin" valueType="num">
                                      <p:cBhvr additive="base">
                                        <p:cTn id="152" dur="500" fill="hold"/>
                                        <p:tgtEl>
                                          <p:spTgt spid="212"/>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213"/>
                                        </p:tgtEl>
                                        <p:attrNameLst>
                                          <p:attrName>style.visibility</p:attrName>
                                        </p:attrNameLst>
                                      </p:cBhvr>
                                      <p:to>
                                        <p:strVal val="visible"/>
                                      </p:to>
                                    </p:set>
                                    <p:anim calcmode="lin" valueType="num">
                                      <p:cBhvr additive="base">
                                        <p:cTn id="155" dur="500" fill="hold"/>
                                        <p:tgtEl>
                                          <p:spTgt spid="213"/>
                                        </p:tgtEl>
                                        <p:attrNameLst>
                                          <p:attrName>ppt_x</p:attrName>
                                        </p:attrNameLst>
                                      </p:cBhvr>
                                      <p:tavLst>
                                        <p:tav tm="0">
                                          <p:val>
                                            <p:strVal val="0-#ppt_w/2"/>
                                          </p:val>
                                        </p:tav>
                                        <p:tav tm="100000">
                                          <p:val>
                                            <p:strVal val="#ppt_x"/>
                                          </p:val>
                                        </p:tav>
                                      </p:tavLst>
                                    </p:anim>
                                    <p:anim calcmode="lin" valueType="num">
                                      <p:cBhvr additive="base">
                                        <p:cTn id="156" dur="500" fill="hold"/>
                                        <p:tgtEl>
                                          <p:spTgt spid="213"/>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214"/>
                                        </p:tgtEl>
                                        <p:attrNameLst>
                                          <p:attrName>style.visibility</p:attrName>
                                        </p:attrNameLst>
                                      </p:cBhvr>
                                      <p:to>
                                        <p:strVal val="visible"/>
                                      </p:to>
                                    </p:set>
                                    <p:anim calcmode="lin" valueType="num">
                                      <p:cBhvr additive="base">
                                        <p:cTn id="159" dur="500" fill="hold"/>
                                        <p:tgtEl>
                                          <p:spTgt spid="214"/>
                                        </p:tgtEl>
                                        <p:attrNameLst>
                                          <p:attrName>ppt_x</p:attrName>
                                        </p:attrNameLst>
                                      </p:cBhvr>
                                      <p:tavLst>
                                        <p:tav tm="0">
                                          <p:val>
                                            <p:strVal val="0-#ppt_w/2"/>
                                          </p:val>
                                        </p:tav>
                                        <p:tav tm="100000">
                                          <p:val>
                                            <p:strVal val="#ppt_x"/>
                                          </p:val>
                                        </p:tav>
                                      </p:tavLst>
                                    </p:anim>
                                    <p:anim calcmode="lin" valueType="num">
                                      <p:cBhvr additive="base">
                                        <p:cTn id="160" dur="500" fill="hold"/>
                                        <p:tgtEl>
                                          <p:spTgt spid="214"/>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0"/>
                                  </p:stCondLst>
                                  <p:childTnLst>
                                    <p:set>
                                      <p:cBhvr>
                                        <p:cTn id="162" dur="1" fill="hold">
                                          <p:stCondLst>
                                            <p:cond delay="0"/>
                                          </p:stCondLst>
                                        </p:cTn>
                                        <p:tgtEl>
                                          <p:spTgt spid="215"/>
                                        </p:tgtEl>
                                        <p:attrNameLst>
                                          <p:attrName>style.visibility</p:attrName>
                                        </p:attrNameLst>
                                      </p:cBhvr>
                                      <p:to>
                                        <p:strVal val="visible"/>
                                      </p:to>
                                    </p:set>
                                    <p:anim calcmode="lin" valueType="num">
                                      <p:cBhvr additive="base">
                                        <p:cTn id="163" dur="500" fill="hold"/>
                                        <p:tgtEl>
                                          <p:spTgt spid="215"/>
                                        </p:tgtEl>
                                        <p:attrNameLst>
                                          <p:attrName>ppt_x</p:attrName>
                                        </p:attrNameLst>
                                      </p:cBhvr>
                                      <p:tavLst>
                                        <p:tav tm="0">
                                          <p:val>
                                            <p:strVal val="0-#ppt_w/2"/>
                                          </p:val>
                                        </p:tav>
                                        <p:tav tm="100000">
                                          <p:val>
                                            <p:strVal val="#ppt_x"/>
                                          </p:val>
                                        </p:tav>
                                      </p:tavLst>
                                    </p:anim>
                                    <p:anim calcmode="lin" valueType="num">
                                      <p:cBhvr additive="base">
                                        <p:cTn id="164" dur="500" fill="hold"/>
                                        <p:tgtEl>
                                          <p:spTgt spid="215"/>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216"/>
                                        </p:tgtEl>
                                        <p:attrNameLst>
                                          <p:attrName>style.visibility</p:attrName>
                                        </p:attrNameLst>
                                      </p:cBhvr>
                                      <p:to>
                                        <p:strVal val="visible"/>
                                      </p:to>
                                    </p:set>
                                    <p:anim calcmode="lin" valueType="num">
                                      <p:cBhvr additive="base">
                                        <p:cTn id="167" dur="500" fill="hold"/>
                                        <p:tgtEl>
                                          <p:spTgt spid="216"/>
                                        </p:tgtEl>
                                        <p:attrNameLst>
                                          <p:attrName>ppt_x</p:attrName>
                                        </p:attrNameLst>
                                      </p:cBhvr>
                                      <p:tavLst>
                                        <p:tav tm="0">
                                          <p:val>
                                            <p:strVal val="0-#ppt_w/2"/>
                                          </p:val>
                                        </p:tav>
                                        <p:tav tm="100000">
                                          <p:val>
                                            <p:strVal val="#ppt_x"/>
                                          </p:val>
                                        </p:tav>
                                      </p:tavLst>
                                    </p:anim>
                                    <p:anim calcmode="lin" valueType="num">
                                      <p:cBhvr additive="base">
                                        <p:cTn id="168" dur="500" fill="hold"/>
                                        <p:tgtEl>
                                          <p:spTgt spid="216"/>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0"/>
                                  </p:stCondLst>
                                  <p:childTnLst>
                                    <p:set>
                                      <p:cBhvr>
                                        <p:cTn id="170" dur="1" fill="hold">
                                          <p:stCondLst>
                                            <p:cond delay="0"/>
                                          </p:stCondLst>
                                        </p:cTn>
                                        <p:tgtEl>
                                          <p:spTgt spid="217"/>
                                        </p:tgtEl>
                                        <p:attrNameLst>
                                          <p:attrName>style.visibility</p:attrName>
                                        </p:attrNameLst>
                                      </p:cBhvr>
                                      <p:to>
                                        <p:strVal val="visible"/>
                                      </p:to>
                                    </p:set>
                                    <p:anim calcmode="lin" valueType="num">
                                      <p:cBhvr additive="base">
                                        <p:cTn id="171" dur="500" fill="hold"/>
                                        <p:tgtEl>
                                          <p:spTgt spid="217"/>
                                        </p:tgtEl>
                                        <p:attrNameLst>
                                          <p:attrName>ppt_x</p:attrName>
                                        </p:attrNameLst>
                                      </p:cBhvr>
                                      <p:tavLst>
                                        <p:tav tm="0">
                                          <p:val>
                                            <p:strVal val="0-#ppt_w/2"/>
                                          </p:val>
                                        </p:tav>
                                        <p:tav tm="100000">
                                          <p:val>
                                            <p:strVal val="#ppt_x"/>
                                          </p:val>
                                        </p:tav>
                                      </p:tavLst>
                                    </p:anim>
                                    <p:anim calcmode="lin" valueType="num">
                                      <p:cBhvr additive="base">
                                        <p:cTn id="172" dur="500" fill="hold"/>
                                        <p:tgtEl>
                                          <p:spTgt spid="217"/>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0"/>
                                  </p:stCondLst>
                                  <p:childTnLst>
                                    <p:set>
                                      <p:cBhvr>
                                        <p:cTn id="174" dur="1" fill="hold">
                                          <p:stCondLst>
                                            <p:cond delay="0"/>
                                          </p:stCondLst>
                                        </p:cTn>
                                        <p:tgtEl>
                                          <p:spTgt spid="218"/>
                                        </p:tgtEl>
                                        <p:attrNameLst>
                                          <p:attrName>style.visibility</p:attrName>
                                        </p:attrNameLst>
                                      </p:cBhvr>
                                      <p:to>
                                        <p:strVal val="visible"/>
                                      </p:to>
                                    </p:set>
                                    <p:anim calcmode="lin" valueType="num">
                                      <p:cBhvr additive="base">
                                        <p:cTn id="175" dur="500" fill="hold"/>
                                        <p:tgtEl>
                                          <p:spTgt spid="218"/>
                                        </p:tgtEl>
                                        <p:attrNameLst>
                                          <p:attrName>ppt_x</p:attrName>
                                        </p:attrNameLst>
                                      </p:cBhvr>
                                      <p:tavLst>
                                        <p:tav tm="0">
                                          <p:val>
                                            <p:strVal val="0-#ppt_w/2"/>
                                          </p:val>
                                        </p:tav>
                                        <p:tav tm="100000">
                                          <p:val>
                                            <p:strVal val="#ppt_x"/>
                                          </p:val>
                                        </p:tav>
                                      </p:tavLst>
                                    </p:anim>
                                    <p:anim calcmode="lin" valueType="num">
                                      <p:cBhvr additive="base">
                                        <p:cTn id="176" dur="500" fill="hold"/>
                                        <p:tgtEl>
                                          <p:spTgt spid="218"/>
                                        </p:tgtEl>
                                        <p:attrNameLst>
                                          <p:attrName>ppt_y</p:attrName>
                                        </p:attrNameLst>
                                      </p:cBhvr>
                                      <p:tavLst>
                                        <p:tav tm="0">
                                          <p:val>
                                            <p:strVal val="#ppt_y"/>
                                          </p:val>
                                        </p:tav>
                                        <p:tav tm="100000">
                                          <p:val>
                                            <p:strVal val="#ppt_y"/>
                                          </p:val>
                                        </p:tav>
                                      </p:tavLst>
                                    </p:anim>
                                  </p:childTnLst>
                                </p:cTn>
                              </p:par>
                              <p:par>
                                <p:cTn id="177" presetID="2" presetClass="entr" presetSubtype="8" fill="hold" grpId="0" nodeType="withEffect">
                                  <p:stCondLst>
                                    <p:cond delay="0"/>
                                  </p:stCondLst>
                                  <p:childTnLst>
                                    <p:set>
                                      <p:cBhvr>
                                        <p:cTn id="178" dur="1" fill="hold">
                                          <p:stCondLst>
                                            <p:cond delay="0"/>
                                          </p:stCondLst>
                                        </p:cTn>
                                        <p:tgtEl>
                                          <p:spTgt spid="219"/>
                                        </p:tgtEl>
                                        <p:attrNameLst>
                                          <p:attrName>style.visibility</p:attrName>
                                        </p:attrNameLst>
                                      </p:cBhvr>
                                      <p:to>
                                        <p:strVal val="visible"/>
                                      </p:to>
                                    </p:set>
                                    <p:anim calcmode="lin" valueType="num">
                                      <p:cBhvr additive="base">
                                        <p:cTn id="179" dur="500" fill="hold"/>
                                        <p:tgtEl>
                                          <p:spTgt spid="219"/>
                                        </p:tgtEl>
                                        <p:attrNameLst>
                                          <p:attrName>ppt_x</p:attrName>
                                        </p:attrNameLst>
                                      </p:cBhvr>
                                      <p:tavLst>
                                        <p:tav tm="0">
                                          <p:val>
                                            <p:strVal val="0-#ppt_w/2"/>
                                          </p:val>
                                        </p:tav>
                                        <p:tav tm="100000">
                                          <p:val>
                                            <p:strVal val="#ppt_x"/>
                                          </p:val>
                                        </p:tav>
                                      </p:tavLst>
                                    </p:anim>
                                    <p:anim calcmode="lin" valueType="num">
                                      <p:cBhvr additive="base">
                                        <p:cTn id="180" dur="500" fill="hold"/>
                                        <p:tgtEl>
                                          <p:spTgt spid="2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sp>
        <p:nvSpPr>
          <p:cNvPr id="276" name="Google Shape;276;p5"/>
          <p:cNvSpPr/>
          <p:nvPr/>
        </p:nvSpPr>
        <p:spPr>
          <a:xfrm flipH="1">
            <a:off x="5311238" y="-2166375"/>
            <a:ext cx="144257" cy="131493"/>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5"/>
          <p:cNvSpPr/>
          <p:nvPr/>
        </p:nvSpPr>
        <p:spPr>
          <a:xfrm flipH="1">
            <a:off x="307034" y="456791"/>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5"/>
          <p:cNvSpPr/>
          <p:nvPr/>
        </p:nvSpPr>
        <p:spPr>
          <a:xfrm flipH="1">
            <a:off x="192923" y="456791"/>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5"/>
          <p:cNvSpPr/>
          <p:nvPr/>
        </p:nvSpPr>
        <p:spPr>
          <a:xfrm flipH="1">
            <a:off x="79395" y="456791"/>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5"/>
          <p:cNvSpPr/>
          <p:nvPr/>
        </p:nvSpPr>
        <p:spPr>
          <a:xfrm flipH="1">
            <a:off x="-34107" y="456791"/>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5"/>
          <p:cNvSpPr/>
          <p:nvPr/>
        </p:nvSpPr>
        <p:spPr>
          <a:xfrm flipH="1">
            <a:off x="-148219" y="456791"/>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5"/>
          <p:cNvSpPr/>
          <p:nvPr/>
        </p:nvSpPr>
        <p:spPr>
          <a:xfrm flipH="1">
            <a:off x="-261746" y="456791"/>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5"/>
          <p:cNvSpPr/>
          <p:nvPr/>
        </p:nvSpPr>
        <p:spPr>
          <a:xfrm flipH="1">
            <a:off x="-375832" y="456791"/>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5"/>
          <p:cNvSpPr/>
          <p:nvPr/>
        </p:nvSpPr>
        <p:spPr>
          <a:xfrm flipH="1">
            <a:off x="-741540" y="-1546057"/>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5"/>
          <p:cNvSpPr/>
          <p:nvPr/>
        </p:nvSpPr>
        <p:spPr>
          <a:xfrm flipH="1">
            <a:off x="-138957" y="-2421368"/>
            <a:ext cx="6303379"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5"/>
          <p:cNvSpPr/>
          <p:nvPr/>
        </p:nvSpPr>
        <p:spPr>
          <a:xfrm flipH="1">
            <a:off x="-510802" y="-1372289"/>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5"/>
          <p:cNvSpPr/>
          <p:nvPr/>
        </p:nvSpPr>
        <p:spPr>
          <a:xfrm flipH="1">
            <a:off x="-741309" y="-778641"/>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5"/>
          <p:cNvSpPr/>
          <p:nvPr/>
        </p:nvSpPr>
        <p:spPr>
          <a:xfrm flipH="1">
            <a:off x="396811" y="-2446134"/>
            <a:ext cx="4762127"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5"/>
          <p:cNvSpPr/>
          <p:nvPr/>
        </p:nvSpPr>
        <p:spPr>
          <a:xfrm flipH="1">
            <a:off x="-506158" y="-646565"/>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5"/>
          <p:cNvSpPr/>
          <p:nvPr/>
        </p:nvSpPr>
        <p:spPr>
          <a:xfrm flipH="1">
            <a:off x="2294810" y="-2483486"/>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5"/>
          <p:cNvSpPr/>
          <p:nvPr/>
        </p:nvSpPr>
        <p:spPr>
          <a:xfrm flipH="1">
            <a:off x="3603222" y="-556230"/>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5"/>
          <p:cNvSpPr/>
          <p:nvPr/>
        </p:nvSpPr>
        <p:spPr>
          <a:xfrm flipH="1">
            <a:off x="5004277" y="-1937594"/>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5"/>
          <p:cNvSpPr/>
          <p:nvPr/>
        </p:nvSpPr>
        <p:spPr>
          <a:xfrm flipH="1">
            <a:off x="5463006" y="-1657834"/>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5"/>
          <p:cNvSpPr/>
          <p:nvPr/>
        </p:nvSpPr>
        <p:spPr>
          <a:xfrm flipH="1">
            <a:off x="6148766" y="-1390255"/>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5"/>
          <p:cNvSpPr/>
          <p:nvPr/>
        </p:nvSpPr>
        <p:spPr>
          <a:xfrm flipH="1">
            <a:off x="-54966" y="-1353182"/>
            <a:ext cx="1552849" cy="589055"/>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5"/>
          <p:cNvSpPr/>
          <p:nvPr/>
        </p:nvSpPr>
        <p:spPr>
          <a:xfrm flipH="1">
            <a:off x="988150" y="813564"/>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5"/>
          <p:cNvSpPr/>
          <p:nvPr/>
        </p:nvSpPr>
        <p:spPr>
          <a:xfrm flipH="1">
            <a:off x="1011901" y="837315"/>
            <a:ext cx="89219"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5"/>
          <p:cNvSpPr/>
          <p:nvPr/>
        </p:nvSpPr>
        <p:spPr>
          <a:xfrm flipH="1">
            <a:off x="1527952" y="-492513"/>
            <a:ext cx="136721" cy="13672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5"/>
          <p:cNvSpPr/>
          <p:nvPr/>
        </p:nvSpPr>
        <p:spPr>
          <a:xfrm flipH="1">
            <a:off x="1551703" y="-468762"/>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5"/>
          <p:cNvSpPr/>
          <p:nvPr/>
        </p:nvSpPr>
        <p:spPr>
          <a:xfrm flipH="1">
            <a:off x="1489154" y="-841774"/>
            <a:ext cx="136721" cy="13672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5"/>
          <p:cNvSpPr/>
          <p:nvPr/>
        </p:nvSpPr>
        <p:spPr>
          <a:xfrm flipH="1">
            <a:off x="1512905" y="-818023"/>
            <a:ext cx="89219" cy="89218"/>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5"/>
          <p:cNvSpPr/>
          <p:nvPr/>
        </p:nvSpPr>
        <p:spPr>
          <a:xfrm flipH="1">
            <a:off x="2269917" y="-818023"/>
            <a:ext cx="89219" cy="89218"/>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5"/>
          <p:cNvSpPr/>
          <p:nvPr/>
        </p:nvSpPr>
        <p:spPr>
          <a:xfrm flipH="1">
            <a:off x="-72347" y="-110239"/>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5"/>
          <p:cNvSpPr/>
          <p:nvPr/>
        </p:nvSpPr>
        <p:spPr>
          <a:xfrm flipH="1">
            <a:off x="2744278" y="-1681002"/>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5"/>
          <p:cNvSpPr/>
          <p:nvPr/>
        </p:nvSpPr>
        <p:spPr>
          <a:xfrm flipH="1">
            <a:off x="2768003" y="-1657276"/>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5"/>
          <p:cNvSpPr/>
          <p:nvPr/>
        </p:nvSpPr>
        <p:spPr>
          <a:xfrm flipH="1">
            <a:off x="3475205" y="-158908"/>
            <a:ext cx="136721" cy="13672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5"/>
          <p:cNvSpPr/>
          <p:nvPr/>
        </p:nvSpPr>
        <p:spPr>
          <a:xfrm flipH="1">
            <a:off x="3498956" y="-135157"/>
            <a:ext cx="89219"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5"/>
          <p:cNvSpPr/>
          <p:nvPr/>
        </p:nvSpPr>
        <p:spPr>
          <a:xfrm flipH="1">
            <a:off x="4714672" y="-1609190"/>
            <a:ext cx="136721" cy="13672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5"/>
          <p:cNvSpPr/>
          <p:nvPr/>
        </p:nvSpPr>
        <p:spPr>
          <a:xfrm flipH="1">
            <a:off x="4739007" y="-1585439"/>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5"/>
          <p:cNvSpPr/>
          <p:nvPr/>
        </p:nvSpPr>
        <p:spPr>
          <a:xfrm flipH="1">
            <a:off x="5469375" y="-1762684"/>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5"/>
          <p:cNvSpPr/>
          <p:nvPr/>
        </p:nvSpPr>
        <p:spPr>
          <a:xfrm flipH="1">
            <a:off x="5487315" y="-1745302"/>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5"/>
          <p:cNvSpPr/>
          <p:nvPr/>
        </p:nvSpPr>
        <p:spPr>
          <a:xfrm flipH="1">
            <a:off x="4123917" y="-1594701"/>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5"/>
          <p:cNvSpPr/>
          <p:nvPr/>
        </p:nvSpPr>
        <p:spPr>
          <a:xfrm flipH="1">
            <a:off x="-50322" y="-1396040"/>
            <a:ext cx="107742" cy="107742"/>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5"/>
          <p:cNvSpPr/>
          <p:nvPr/>
        </p:nvSpPr>
        <p:spPr>
          <a:xfrm flipH="1">
            <a:off x="516124" y="-478024"/>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5"/>
          <p:cNvSpPr/>
          <p:nvPr/>
        </p:nvSpPr>
        <p:spPr>
          <a:xfrm flipH="1">
            <a:off x="744322" y="567401"/>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5"/>
          <p:cNvSpPr/>
          <p:nvPr/>
        </p:nvSpPr>
        <p:spPr>
          <a:xfrm flipH="1">
            <a:off x="2279179" y="293452"/>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5"/>
          <p:cNvSpPr/>
          <p:nvPr/>
        </p:nvSpPr>
        <p:spPr>
          <a:xfrm flipH="1">
            <a:off x="1870845" y="-1383302"/>
            <a:ext cx="107768" cy="107742"/>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5"/>
          <p:cNvSpPr/>
          <p:nvPr/>
        </p:nvSpPr>
        <p:spPr>
          <a:xfrm flipH="1">
            <a:off x="1313077" y="-1356658"/>
            <a:ext cx="76480" cy="75897"/>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5"/>
          <p:cNvSpPr/>
          <p:nvPr/>
        </p:nvSpPr>
        <p:spPr>
          <a:xfrm flipH="1">
            <a:off x="1177549" y="-1291216"/>
            <a:ext cx="80540" cy="8054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5"/>
          <p:cNvSpPr/>
          <p:nvPr/>
        </p:nvSpPr>
        <p:spPr>
          <a:xfrm flipH="1">
            <a:off x="3398750" y="-362771"/>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5"/>
          <p:cNvSpPr/>
          <p:nvPr/>
        </p:nvSpPr>
        <p:spPr>
          <a:xfrm flipH="1">
            <a:off x="1524501" y="257547"/>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5"/>
          <p:cNvSpPr/>
          <p:nvPr/>
        </p:nvSpPr>
        <p:spPr>
          <a:xfrm flipH="1">
            <a:off x="3739891" y="-968599"/>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5"/>
          <p:cNvSpPr/>
          <p:nvPr/>
        </p:nvSpPr>
        <p:spPr>
          <a:xfrm flipH="1">
            <a:off x="3467110" y="-1240822"/>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5"/>
          <p:cNvSpPr/>
          <p:nvPr/>
        </p:nvSpPr>
        <p:spPr>
          <a:xfrm flipH="1">
            <a:off x="3492587" y="-1214762"/>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5"/>
          <p:cNvSpPr/>
          <p:nvPr/>
        </p:nvSpPr>
        <p:spPr>
          <a:xfrm flipH="1">
            <a:off x="5100423" y="-1195654"/>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5"/>
          <p:cNvSpPr/>
          <p:nvPr/>
        </p:nvSpPr>
        <p:spPr>
          <a:xfrm flipH="1">
            <a:off x="5413753" y="-1195654"/>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5"/>
          <p:cNvSpPr/>
          <p:nvPr/>
        </p:nvSpPr>
        <p:spPr>
          <a:xfrm flipH="1">
            <a:off x="6100680" y="-990624"/>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5"/>
          <p:cNvSpPr/>
          <p:nvPr/>
        </p:nvSpPr>
        <p:spPr>
          <a:xfrm flipH="1">
            <a:off x="6555933" y="-1438899"/>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5"/>
          <p:cNvSpPr/>
          <p:nvPr/>
        </p:nvSpPr>
        <p:spPr>
          <a:xfrm flipH="1">
            <a:off x="3877754" y="-1577903"/>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5"/>
          <p:cNvSpPr/>
          <p:nvPr/>
        </p:nvSpPr>
        <p:spPr>
          <a:xfrm flipH="1">
            <a:off x="5835993" y="-1399517"/>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5"/>
          <p:cNvSpPr/>
          <p:nvPr/>
        </p:nvSpPr>
        <p:spPr>
          <a:xfrm flipH="1">
            <a:off x="1810605" y="-1937594"/>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5"/>
          <p:cNvSpPr/>
          <p:nvPr/>
        </p:nvSpPr>
        <p:spPr>
          <a:xfrm flipH="1">
            <a:off x="4836878" y="-1970023"/>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5"/>
          <p:cNvSpPr/>
          <p:nvPr/>
        </p:nvSpPr>
        <p:spPr>
          <a:xfrm flipH="1">
            <a:off x="1778759" y="-1970023"/>
            <a:ext cx="74146" cy="74146"/>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5"/>
          <p:cNvSpPr/>
          <p:nvPr/>
        </p:nvSpPr>
        <p:spPr>
          <a:xfrm flipH="1">
            <a:off x="213781" y="-2458441"/>
            <a:ext cx="1135227" cy="1134237"/>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5"/>
          <p:cNvSpPr/>
          <p:nvPr/>
        </p:nvSpPr>
        <p:spPr>
          <a:xfrm flipH="1">
            <a:off x="73610" y="-2395866"/>
            <a:ext cx="1135252" cy="113421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5"/>
          <p:cNvSpPr/>
          <p:nvPr/>
        </p:nvSpPr>
        <p:spPr>
          <a:xfrm flipH="1">
            <a:off x="-15584" y="-778185"/>
            <a:ext cx="2335338"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5"/>
          <p:cNvSpPr/>
          <p:nvPr/>
        </p:nvSpPr>
        <p:spPr>
          <a:xfrm flipH="1">
            <a:off x="3444501" y="-728830"/>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5"/>
          <p:cNvSpPr/>
          <p:nvPr/>
        </p:nvSpPr>
        <p:spPr>
          <a:xfrm flipH="1">
            <a:off x="3330999" y="-728830"/>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5"/>
          <p:cNvSpPr/>
          <p:nvPr/>
        </p:nvSpPr>
        <p:spPr>
          <a:xfrm flipH="1">
            <a:off x="3216887" y="-728830"/>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5"/>
          <p:cNvSpPr/>
          <p:nvPr/>
        </p:nvSpPr>
        <p:spPr>
          <a:xfrm flipH="1">
            <a:off x="3103359" y="-728830"/>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5"/>
          <p:cNvSpPr/>
          <p:nvPr/>
        </p:nvSpPr>
        <p:spPr>
          <a:xfrm flipH="1">
            <a:off x="2989857" y="-728830"/>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5"/>
          <p:cNvSpPr/>
          <p:nvPr/>
        </p:nvSpPr>
        <p:spPr>
          <a:xfrm flipH="1">
            <a:off x="2875746" y="-728830"/>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5"/>
          <p:cNvSpPr/>
          <p:nvPr/>
        </p:nvSpPr>
        <p:spPr>
          <a:xfrm flipH="1">
            <a:off x="2762218" y="-728830"/>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5"/>
          <p:cNvSpPr/>
          <p:nvPr/>
        </p:nvSpPr>
        <p:spPr>
          <a:xfrm flipH="1">
            <a:off x="2648132" y="-728830"/>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5"/>
          <p:cNvSpPr/>
          <p:nvPr/>
        </p:nvSpPr>
        <p:spPr>
          <a:xfrm flipH="1">
            <a:off x="4127368" y="59469"/>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5"/>
          <p:cNvSpPr/>
          <p:nvPr/>
        </p:nvSpPr>
        <p:spPr>
          <a:xfrm flipH="1">
            <a:off x="3916552" y="59469"/>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5"/>
          <p:cNvSpPr/>
          <p:nvPr/>
        </p:nvSpPr>
        <p:spPr>
          <a:xfrm flipH="1">
            <a:off x="3705737" y="59469"/>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5"/>
          <p:cNvSpPr/>
          <p:nvPr/>
        </p:nvSpPr>
        <p:spPr>
          <a:xfrm flipH="1">
            <a:off x="3494312" y="59469"/>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5"/>
          <p:cNvSpPr/>
          <p:nvPr/>
        </p:nvSpPr>
        <p:spPr>
          <a:xfrm flipH="1">
            <a:off x="3283497" y="59469"/>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5"/>
          <p:cNvSpPr/>
          <p:nvPr/>
        </p:nvSpPr>
        <p:spPr>
          <a:xfrm flipH="1">
            <a:off x="3072681" y="59469"/>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5"/>
          <p:cNvSpPr/>
          <p:nvPr/>
        </p:nvSpPr>
        <p:spPr>
          <a:xfrm flipH="1">
            <a:off x="680605" y="-2340701"/>
            <a:ext cx="280927" cy="175519"/>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5"/>
          <p:cNvSpPr/>
          <p:nvPr/>
        </p:nvSpPr>
        <p:spPr>
          <a:xfrm flipH="1">
            <a:off x="891421" y="-2340701"/>
            <a:ext cx="280952" cy="175519"/>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5"/>
          <p:cNvSpPr/>
          <p:nvPr/>
        </p:nvSpPr>
        <p:spPr>
          <a:xfrm flipH="1">
            <a:off x="1102261" y="-2340701"/>
            <a:ext cx="280927" cy="175519"/>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5"/>
          <p:cNvSpPr/>
          <p:nvPr/>
        </p:nvSpPr>
        <p:spPr>
          <a:xfrm flipH="1">
            <a:off x="1313661" y="-2340701"/>
            <a:ext cx="280927" cy="175519"/>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5"/>
          <p:cNvSpPr/>
          <p:nvPr/>
        </p:nvSpPr>
        <p:spPr>
          <a:xfrm flipH="1">
            <a:off x="1524501" y="-2340701"/>
            <a:ext cx="280927" cy="175519"/>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5"/>
          <p:cNvSpPr/>
          <p:nvPr/>
        </p:nvSpPr>
        <p:spPr>
          <a:xfrm flipH="1">
            <a:off x="1735317" y="-2340701"/>
            <a:ext cx="280927" cy="175519"/>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5"/>
          <p:cNvSpPr/>
          <p:nvPr/>
        </p:nvSpPr>
        <p:spPr>
          <a:xfrm flipH="1">
            <a:off x="1946132" y="-2340701"/>
            <a:ext cx="280952" cy="175519"/>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5"/>
          <p:cNvSpPr/>
          <p:nvPr/>
        </p:nvSpPr>
        <p:spPr>
          <a:xfrm flipH="1">
            <a:off x="2157557" y="-2340701"/>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5"/>
          <p:cNvSpPr/>
          <p:nvPr/>
        </p:nvSpPr>
        <p:spPr>
          <a:xfrm flipH="1">
            <a:off x="2095566" y="-1841448"/>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5"/>
          <p:cNvSpPr/>
          <p:nvPr/>
        </p:nvSpPr>
        <p:spPr>
          <a:xfrm flipH="1">
            <a:off x="2006373" y="-1841448"/>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5"/>
          <p:cNvSpPr/>
          <p:nvPr/>
        </p:nvSpPr>
        <p:spPr>
          <a:xfrm flipH="1">
            <a:off x="1917763" y="-1841448"/>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5"/>
          <p:cNvSpPr/>
          <p:nvPr/>
        </p:nvSpPr>
        <p:spPr>
          <a:xfrm flipH="1">
            <a:off x="1829154" y="-1841448"/>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5"/>
          <p:cNvSpPr/>
          <p:nvPr/>
        </p:nvSpPr>
        <p:spPr>
          <a:xfrm flipH="1">
            <a:off x="1740519" y="-1841448"/>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5"/>
          <p:cNvSpPr/>
          <p:nvPr/>
        </p:nvSpPr>
        <p:spPr>
          <a:xfrm flipH="1">
            <a:off x="1651909" y="-1841448"/>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
          <p:cNvSpPr/>
          <p:nvPr/>
        </p:nvSpPr>
        <p:spPr>
          <a:xfrm flipH="1">
            <a:off x="1563300" y="-1841448"/>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5"/>
          <p:cNvSpPr/>
          <p:nvPr/>
        </p:nvSpPr>
        <p:spPr>
          <a:xfrm flipH="1">
            <a:off x="1474690" y="-1841448"/>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5"/>
          <p:cNvSpPr/>
          <p:nvPr/>
        </p:nvSpPr>
        <p:spPr>
          <a:xfrm flipH="1">
            <a:off x="1386055" y="-1841448"/>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5"/>
          <p:cNvSpPr/>
          <p:nvPr/>
        </p:nvSpPr>
        <p:spPr>
          <a:xfrm flipH="1">
            <a:off x="1296862" y="-1841448"/>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5"/>
          <p:cNvSpPr/>
          <p:nvPr/>
        </p:nvSpPr>
        <p:spPr>
          <a:xfrm flipH="1">
            <a:off x="1208253" y="-1841448"/>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500" fill="hold"/>
                                        <p:tgtEl>
                                          <p:spTgt spid="276"/>
                                        </p:tgtEl>
                                        <p:attrNameLst>
                                          <p:attrName>ppt_x</p:attrName>
                                        </p:attrNameLst>
                                      </p:cBhvr>
                                      <p:tavLst>
                                        <p:tav tm="0">
                                          <p:val>
                                            <p:strVal val="0-#ppt_w/2"/>
                                          </p:val>
                                        </p:tav>
                                        <p:tav tm="100000">
                                          <p:val>
                                            <p:strVal val="#ppt_x"/>
                                          </p:val>
                                        </p:tav>
                                      </p:tavLst>
                                    </p:anim>
                                    <p:anim calcmode="lin" valueType="num">
                                      <p:cBhvr additive="base">
                                        <p:cTn id="8" dur="500" fill="hold"/>
                                        <p:tgtEl>
                                          <p:spTgt spid="27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anim calcmode="lin" valueType="num">
                                      <p:cBhvr additive="base">
                                        <p:cTn id="11" dur="500" fill="hold"/>
                                        <p:tgtEl>
                                          <p:spTgt spid="277"/>
                                        </p:tgtEl>
                                        <p:attrNameLst>
                                          <p:attrName>ppt_x</p:attrName>
                                        </p:attrNameLst>
                                      </p:cBhvr>
                                      <p:tavLst>
                                        <p:tav tm="0">
                                          <p:val>
                                            <p:strVal val="0-#ppt_w/2"/>
                                          </p:val>
                                        </p:tav>
                                        <p:tav tm="100000">
                                          <p:val>
                                            <p:strVal val="#ppt_x"/>
                                          </p:val>
                                        </p:tav>
                                      </p:tavLst>
                                    </p:anim>
                                    <p:anim calcmode="lin" valueType="num">
                                      <p:cBhvr additive="base">
                                        <p:cTn id="12" dur="500" fill="hold"/>
                                        <p:tgtEl>
                                          <p:spTgt spid="27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8"/>
                                        </p:tgtEl>
                                        <p:attrNameLst>
                                          <p:attrName>style.visibility</p:attrName>
                                        </p:attrNameLst>
                                      </p:cBhvr>
                                      <p:to>
                                        <p:strVal val="visible"/>
                                      </p:to>
                                    </p:set>
                                    <p:anim calcmode="lin" valueType="num">
                                      <p:cBhvr additive="base">
                                        <p:cTn id="15" dur="500" fill="hold"/>
                                        <p:tgtEl>
                                          <p:spTgt spid="278"/>
                                        </p:tgtEl>
                                        <p:attrNameLst>
                                          <p:attrName>ppt_x</p:attrName>
                                        </p:attrNameLst>
                                      </p:cBhvr>
                                      <p:tavLst>
                                        <p:tav tm="0">
                                          <p:val>
                                            <p:strVal val="0-#ppt_w/2"/>
                                          </p:val>
                                        </p:tav>
                                        <p:tav tm="100000">
                                          <p:val>
                                            <p:strVal val="#ppt_x"/>
                                          </p:val>
                                        </p:tav>
                                      </p:tavLst>
                                    </p:anim>
                                    <p:anim calcmode="lin" valueType="num">
                                      <p:cBhvr additive="base">
                                        <p:cTn id="16" dur="500" fill="hold"/>
                                        <p:tgtEl>
                                          <p:spTgt spid="27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9"/>
                                        </p:tgtEl>
                                        <p:attrNameLst>
                                          <p:attrName>style.visibility</p:attrName>
                                        </p:attrNameLst>
                                      </p:cBhvr>
                                      <p:to>
                                        <p:strVal val="visible"/>
                                      </p:to>
                                    </p:set>
                                    <p:anim calcmode="lin" valueType="num">
                                      <p:cBhvr additive="base">
                                        <p:cTn id="19" dur="500" fill="hold"/>
                                        <p:tgtEl>
                                          <p:spTgt spid="279"/>
                                        </p:tgtEl>
                                        <p:attrNameLst>
                                          <p:attrName>ppt_x</p:attrName>
                                        </p:attrNameLst>
                                      </p:cBhvr>
                                      <p:tavLst>
                                        <p:tav tm="0">
                                          <p:val>
                                            <p:strVal val="0-#ppt_w/2"/>
                                          </p:val>
                                        </p:tav>
                                        <p:tav tm="100000">
                                          <p:val>
                                            <p:strVal val="#ppt_x"/>
                                          </p:val>
                                        </p:tav>
                                      </p:tavLst>
                                    </p:anim>
                                    <p:anim calcmode="lin" valueType="num">
                                      <p:cBhvr additive="base">
                                        <p:cTn id="20" dur="500" fill="hold"/>
                                        <p:tgtEl>
                                          <p:spTgt spid="27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80"/>
                                        </p:tgtEl>
                                        <p:attrNameLst>
                                          <p:attrName>style.visibility</p:attrName>
                                        </p:attrNameLst>
                                      </p:cBhvr>
                                      <p:to>
                                        <p:strVal val="visible"/>
                                      </p:to>
                                    </p:set>
                                    <p:anim calcmode="lin" valueType="num">
                                      <p:cBhvr additive="base">
                                        <p:cTn id="23" dur="500" fill="hold"/>
                                        <p:tgtEl>
                                          <p:spTgt spid="280"/>
                                        </p:tgtEl>
                                        <p:attrNameLst>
                                          <p:attrName>ppt_x</p:attrName>
                                        </p:attrNameLst>
                                      </p:cBhvr>
                                      <p:tavLst>
                                        <p:tav tm="0">
                                          <p:val>
                                            <p:strVal val="0-#ppt_w/2"/>
                                          </p:val>
                                        </p:tav>
                                        <p:tav tm="100000">
                                          <p:val>
                                            <p:strVal val="#ppt_x"/>
                                          </p:val>
                                        </p:tav>
                                      </p:tavLst>
                                    </p:anim>
                                    <p:anim calcmode="lin" valueType="num">
                                      <p:cBhvr additive="base">
                                        <p:cTn id="24" dur="500" fill="hold"/>
                                        <p:tgtEl>
                                          <p:spTgt spid="28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1"/>
                                        </p:tgtEl>
                                        <p:attrNameLst>
                                          <p:attrName>style.visibility</p:attrName>
                                        </p:attrNameLst>
                                      </p:cBhvr>
                                      <p:to>
                                        <p:strVal val="visible"/>
                                      </p:to>
                                    </p:set>
                                    <p:anim calcmode="lin" valueType="num">
                                      <p:cBhvr additive="base">
                                        <p:cTn id="27" dur="500" fill="hold"/>
                                        <p:tgtEl>
                                          <p:spTgt spid="281"/>
                                        </p:tgtEl>
                                        <p:attrNameLst>
                                          <p:attrName>ppt_x</p:attrName>
                                        </p:attrNameLst>
                                      </p:cBhvr>
                                      <p:tavLst>
                                        <p:tav tm="0">
                                          <p:val>
                                            <p:strVal val="0-#ppt_w/2"/>
                                          </p:val>
                                        </p:tav>
                                        <p:tav tm="100000">
                                          <p:val>
                                            <p:strVal val="#ppt_x"/>
                                          </p:val>
                                        </p:tav>
                                      </p:tavLst>
                                    </p:anim>
                                    <p:anim calcmode="lin" valueType="num">
                                      <p:cBhvr additive="base">
                                        <p:cTn id="28" dur="500" fill="hold"/>
                                        <p:tgtEl>
                                          <p:spTgt spid="28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82"/>
                                        </p:tgtEl>
                                        <p:attrNameLst>
                                          <p:attrName>style.visibility</p:attrName>
                                        </p:attrNameLst>
                                      </p:cBhvr>
                                      <p:to>
                                        <p:strVal val="visible"/>
                                      </p:to>
                                    </p:set>
                                    <p:anim calcmode="lin" valueType="num">
                                      <p:cBhvr additive="base">
                                        <p:cTn id="31" dur="500" fill="hold"/>
                                        <p:tgtEl>
                                          <p:spTgt spid="282"/>
                                        </p:tgtEl>
                                        <p:attrNameLst>
                                          <p:attrName>ppt_x</p:attrName>
                                        </p:attrNameLst>
                                      </p:cBhvr>
                                      <p:tavLst>
                                        <p:tav tm="0">
                                          <p:val>
                                            <p:strVal val="0-#ppt_w/2"/>
                                          </p:val>
                                        </p:tav>
                                        <p:tav tm="100000">
                                          <p:val>
                                            <p:strVal val="#ppt_x"/>
                                          </p:val>
                                        </p:tav>
                                      </p:tavLst>
                                    </p:anim>
                                    <p:anim calcmode="lin" valueType="num">
                                      <p:cBhvr additive="base">
                                        <p:cTn id="32" dur="500" fill="hold"/>
                                        <p:tgtEl>
                                          <p:spTgt spid="28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83"/>
                                        </p:tgtEl>
                                        <p:attrNameLst>
                                          <p:attrName>style.visibility</p:attrName>
                                        </p:attrNameLst>
                                      </p:cBhvr>
                                      <p:to>
                                        <p:strVal val="visible"/>
                                      </p:to>
                                    </p:set>
                                    <p:anim calcmode="lin" valueType="num">
                                      <p:cBhvr additive="base">
                                        <p:cTn id="35" dur="500" fill="hold"/>
                                        <p:tgtEl>
                                          <p:spTgt spid="283"/>
                                        </p:tgtEl>
                                        <p:attrNameLst>
                                          <p:attrName>ppt_x</p:attrName>
                                        </p:attrNameLst>
                                      </p:cBhvr>
                                      <p:tavLst>
                                        <p:tav tm="0">
                                          <p:val>
                                            <p:strVal val="0-#ppt_w/2"/>
                                          </p:val>
                                        </p:tav>
                                        <p:tav tm="100000">
                                          <p:val>
                                            <p:strVal val="#ppt_x"/>
                                          </p:val>
                                        </p:tav>
                                      </p:tavLst>
                                    </p:anim>
                                    <p:anim calcmode="lin" valueType="num">
                                      <p:cBhvr additive="base">
                                        <p:cTn id="36" dur="500" fill="hold"/>
                                        <p:tgtEl>
                                          <p:spTgt spid="28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84"/>
                                        </p:tgtEl>
                                        <p:attrNameLst>
                                          <p:attrName>style.visibility</p:attrName>
                                        </p:attrNameLst>
                                      </p:cBhvr>
                                      <p:to>
                                        <p:strVal val="visible"/>
                                      </p:to>
                                    </p:set>
                                    <p:anim calcmode="lin" valueType="num">
                                      <p:cBhvr additive="base">
                                        <p:cTn id="39" dur="500" fill="hold"/>
                                        <p:tgtEl>
                                          <p:spTgt spid="284"/>
                                        </p:tgtEl>
                                        <p:attrNameLst>
                                          <p:attrName>ppt_x</p:attrName>
                                        </p:attrNameLst>
                                      </p:cBhvr>
                                      <p:tavLst>
                                        <p:tav tm="0">
                                          <p:val>
                                            <p:strVal val="0-#ppt_w/2"/>
                                          </p:val>
                                        </p:tav>
                                        <p:tav tm="100000">
                                          <p:val>
                                            <p:strVal val="#ppt_x"/>
                                          </p:val>
                                        </p:tav>
                                      </p:tavLst>
                                    </p:anim>
                                    <p:anim calcmode="lin" valueType="num">
                                      <p:cBhvr additive="base">
                                        <p:cTn id="40" dur="500" fill="hold"/>
                                        <p:tgtEl>
                                          <p:spTgt spid="28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5"/>
                                        </p:tgtEl>
                                        <p:attrNameLst>
                                          <p:attrName>style.visibility</p:attrName>
                                        </p:attrNameLst>
                                      </p:cBhvr>
                                      <p:to>
                                        <p:strVal val="visible"/>
                                      </p:to>
                                    </p:set>
                                    <p:anim calcmode="lin" valueType="num">
                                      <p:cBhvr additive="base">
                                        <p:cTn id="43" dur="500" fill="hold"/>
                                        <p:tgtEl>
                                          <p:spTgt spid="285"/>
                                        </p:tgtEl>
                                        <p:attrNameLst>
                                          <p:attrName>ppt_x</p:attrName>
                                        </p:attrNameLst>
                                      </p:cBhvr>
                                      <p:tavLst>
                                        <p:tav tm="0">
                                          <p:val>
                                            <p:strVal val="0-#ppt_w/2"/>
                                          </p:val>
                                        </p:tav>
                                        <p:tav tm="100000">
                                          <p:val>
                                            <p:strVal val="#ppt_x"/>
                                          </p:val>
                                        </p:tav>
                                      </p:tavLst>
                                    </p:anim>
                                    <p:anim calcmode="lin" valueType="num">
                                      <p:cBhvr additive="base">
                                        <p:cTn id="44" dur="500" fill="hold"/>
                                        <p:tgtEl>
                                          <p:spTgt spid="28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6"/>
                                        </p:tgtEl>
                                        <p:attrNameLst>
                                          <p:attrName>style.visibility</p:attrName>
                                        </p:attrNameLst>
                                      </p:cBhvr>
                                      <p:to>
                                        <p:strVal val="visible"/>
                                      </p:to>
                                    </p:set>
                                    <p:anim calcmode="lin" valueType="num">
                                      <p:cBhvr additive="base">
                                        <p:cTn id="47" dur="500" fill="hold"/>
                                        <p:tgtEl>
                                          <p:spTgt spid="286"/>
                                        </p:tgtEl>
                                        <p:attrNameLst>
                                          <p:attrName>ppt_x</p:attrName>
                                        </p:attrNameLst>
                                      </p:cBhvr>
                                      <p:tavLst>
                                        <p:tav tm="0">
                                          <p:val>
                                            <p:strVal val="0-#ppt_w/2"/>
                                          </p:val>
                                        </p:tav>
                                        <p:tav tm="100000">
                                          <p:val>
                                            <p:strVal val="#ppt_x"/>
                                          </p:val>
                                        </p:tav>
                                      </p:tavLst>
                                    </p:anim>
                                    <p:anim calcmode="lin" valueType="num">
                                      <p:cBhvr additive="base">
                                        <p:cTn id="48" dur="500" fill="hold"/>
                                        <p:tgtEl>
                                          <p:spTgt spid="28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87"/>
                                        </p:tgtEl>
                                        <p:attrNameLst>
                                          <p:attrName>style.visibility</p:attrName>
                                        </p:attrNameLst>
                                      </p:cBhvr>
                                      <p:to>
                                        <p:strVal val="visible"/>
                                      </p:to>
                                    </p:set>
                                    <p:anim calcmode="lin" valueType="num">
                                      <p:cBhvr additive="base">
                                        <p:cTn id="51" dur="500" fill="hold"/>
                                        <p:tgtEl>
                                          <p:spTgt spid="287"/>
                                        </p:tgtEl>
                                        <p:attrNameLst>
                                          <p:attrName>ppt_x</p:attrName>
                                        </p:attrNameLst>
                                      </p:cBhvr>
                                      <p:tavLst>
                                        <p:tav tm="0">
                                          <p:val>
                                            <p:strVal val="0-#ppt_w/2"/>
                                          </p:val>
                                        </p:tav>
                                        <p:tav tm="100000">
                                          <p:val>
                                            <p:strVal val="#ppt_x"/>
                                          </p:val>
                                        </p:tav>
                                      </p:tavLst>
                                    </p:anim>
                                    <p:anim calcmode="lin" valueType="num">
                                      <p:cBhvr additive="base">
                                        <p:cTn id="52" dur="500" fill="hold"/>
                                        <p:tgtEl>
                                          <p:spTgt spid="28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88"/>
                                        </p:tgtEl>
                                        <p:attrNameLst>
                                          <p:attrName>style.visibility</p:attrName>
                                        </p:attrNameLst>
                                      </p:cBhvr>
                                      <p:to>
                                        <p:strVal val="visible"/>
                                      </p:to>
                                    </p:set>
                                    <p:anim calcmode="lin" valueType="num">
                                      <p:cBhvr additive="base">
                                        <p:cTn id="55" dur="500" fill="hold"/>
                                        <p:tgtEl>
                                          <p:spTgt spid="288"/>
                                        </p:tgtEl>
                                        <p:attrNameLst>
                                          <p:attrName>ppt_x</p:attrName>
                                        </p:attrNameLst>
                                      </p:cBhvr>
                                      <p:tavLst>
                                        <p:tav tm="0">
                                          <p:val>
                                            <p:strVal val="0-#ppt_w/2"/>
                                          </p:val>
                                        </p:tav>
                                        <p:tav tm="100000">
                                          <p:val>
                                            <p:strVal val="#ppt_x"/>
                                          </p:val>
                                        </p:tav>
                                      </p:tavLst>
                                    </p:anim>
                                    <p:anim calcmode="lin" valueType="num">
                                      <p:cBhvr additive="base">
                                        <p:cTn id="56" dur="500" fill="hold"/>
                                        <p:tgtEl>
                                          <p:spTgt spid="28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89"/>
                                        </p:tgtEl>
                                        <p:attrNameLst>
                                          <p:attrName>style.visibility</p:attrName>
                                        </p:attrNameLst>
                                      </p:cBhvr>
                                      <p:to>
                                        <p:strVal val="visible"/>
                                      </p:to>
                                    </p:set>
                                    <p:anim calcmode="lin" valueType="num">
                                      <p:cBhvr additive="base">
                                        <p:cTn id="59" dur="500" fill="hold"/>
                                        <p:tgtEl>
                                          <p:spTgt spid="289"/>
                                        </p:tgtEl>
                                        <p:attrNameLst>
                                          <p:attrName>ppt_x</p:attrName>
                                        </p:attrNameLst>
                                      </p:cBhvr>
                                      <p:tavLst>
                                        <p:tav tm="0">
                                          <p:val>
                                            <p:strVal val="0-#ppt_w/2"/>
                                          </p:val>
                                        </p:tav>
                                        <p:tav tm="100000">
                                          <p:val>
                                            <p:strVal val="#ppt_x"/>
                                          </p:val>
                                        </p:tav>
                                      </p:tavLst>
                                    </p:anim>
                                    <p:anim calcmode="lin" valueType="num">
                                      <p:cBhvr additive="base">
                                        <p:cTn id="60" dur="500" fill="hold"/>
                                        <p:tgtEl>
                                          <p:spTgt spid="28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90"/>
                                        </p:tgtEl>
                                        <p:attrNameLst>
                                          <p:attrName>style.visibility</p:attrName>
                                        </p:attrNameLst>
                                      </p:cBhvr>
                                      <p:to>
                                        <p:strVal val="visible"/>
                                      </p:to>
                                    </p:set>
                                    <p:anim calcmode="lin" valueType="num">
                                      <p:cBhvr additive="base">
                                        <p:cTn id="63" dur="500" fill="hold"/>
                                        <p:tgtEl>
                                          <p:spTgt spid="290"/>
                                        </p:tgtEl>
                                        <p:attrNameLst>
                                          <p:attrName>ppt_x</p:attrName>
                                        </p:attrNameLst>
                                      </p:cBhvr>
                                      <p:tavLst>
                                        <p:tav tm="0">
                                          <p:val>
                                            <p:strVal val="0-#ppt_w/2"/>
                                          </p:val>
                                        </p:tav>
                                        <p:tav tm="100000">
                                          <p:val>
                                            <p:strVal val="#ppt_x"/>
                                          </p:val>
                                        </p:tav>
                                      </p:tavLst>
                                    </p:anim>
                                    <p:anim calcmode="lin" valueType="num">
                                      <p:cBhvr additive="base">
                                        <p:cTn id="64" dur="500" fill="hold"/>
                                        <p:tgtEl>
                                          <p:spTgt spid="29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91"/>
                                        </p:tgtEl>
                                        <p:attrNameLst>
                                          <p:attrName>style.visibility</p:attrName>
                                        </p:attrNameLst>
                                      </p:cBhvr>
                                      <p:to>
                                        <p:strVal val="visible"/>
                                      </p:to>
                                    </p:set>
                                    <p:anim calcmode="lin" valueType="num">
                                      <p:cBhvr additive="base">
                                        <p:cTn id="67" dur="500" fill="hold"/>
                                        <p:tgtEl>
                                          <p:spTgt spid="291"/>
                                        </p:tgtEl>
                                        <p:attrNameLst>
                                          <p:attrName>ppt_x</p:attrName>
                                        </p:attrNameLst>
                                      </p:cBhvr>
                                      <p:tavLst>
                                        <p:tav tm="0">
                                          <p:val>
                                            <p:strVal val="0-#ppt_w/2"/>
                                          </p:val>
                                        </p:tav>
                                        <p:tav tm="100000">
                                          <p:val>
                                            <p:strVal val="#ppt_x"/>
                                          </p:val>
                                        </p:tav>
                                      </p:tavLst>
                                    </p:anim>
                                    <p:anim calcmode="lin" valueType="num">
                                      <p:cBhvr additive="base">
                                        <p:cTn id="68" dur="500" fill="hold"/>
                                        <p:tgtEl>
                                          <p:spTgt spid="29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92"/>
                                        </p:tgtEl>
                                        <p:attrNameLst>
                                          <p:attrName>style.visibility</p:attrName>
                                        </p:attrNameLst>
                                      </p:cBhvr>
                                      <p:to>
                                        <p:strVal val="visible"/>
                                      </p:to>
                                    </p:set>
                                    <p:anim calcmode="lin" valueType="num">
                                      <p:cBhvr additive="base">
                                        <p:cTn id="71" dur="500" fill="hold"/>
                                        <p:tgtEl>
                                          <p:spTgt spid="292"/>
                                        </p:tgtEl>
                                        <p:attrNameLst>
                                          <p:attrName>ppt_x</p:attrName>
                                        </p:attrNameLst>
                                      </p:cBhvr>
                                      <p:tavLst>
                                        <p:tav tm="0">
                                          <p:val>
                                            <p:strVal val="0-#ppt_w/2"/>
                                          </p:val>
                                        </p:tav>
                                        <p:tav tm="100000">
                                          <p:val>
                                            <p:strVal val="#ppt_x"/>
                                          </p:val>
                                        </p:tav>
                                      </p:tavLst>
                                    </p:anim>
                                    <p:anim calcmode="lin" valueType="num">
                                      <p:cBhvr additive="base">
                                        <p:cTn id="72" dur="500" fill="hold"/>
                                        <p:tgtEl>
                                          <p:spTgt spid="29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93"/>
                                        </p:tgtEl>
                                        <p:attrNameLst>
                                          <p:attrName>style.visibility</p:attrName>
                                        </p:attrNameLst>
                                      </p:cBhvr>
                                      <p:to>
                                        <p:strVal val="visible"/>
                                      </p:to>
                                    </p:set>
                                    <p:anim calcmode="lin" valueType="num">
                                      <p:cBhvr additive="base">
                                        <p:cTn id="75" dur="500" fill="hold"/>
                                        <p:tgtEl>
                                          <p:spTgt spid="293"/>
                                        </p:tgtEl>
                                        <p:attrNameLst>
                                          <p:attrName>ppt_x</p:attrName>
                                        </p:attrNameLst>
                                      </p:cBhvr>
                                      <p:tavLst>
                                        <p:tav tm="0">
                                          <p:val>
                                            <p:strVal val="0-#ppt_w/2"/>
                                          </p:val>
                                        </p:tav>
                                        <p:tav tm="100000">
                                          <p:val>
                                            <p:strVal val="#ppt_x"/>
                                          </p:val>
                                        </p:tav>
                                      </p:tavLst>
                                    </p:anim>
                                    <p:anim calcmode="lin" valueType="num">
                                      <p:cBhvr additive="base">
                                        <p:cTn id="76" dur="500" fill="hold"/>
                                        <p:tgtEl>
                                          <p:spTgt spid="29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94"/>
                                        </p:tgtEl>
                                        <p:attrNameLst>
                                          <p:attrName>style.visibility</p:attrName>
                                        </p:attrNameLst>
                                      </p:cBhvr>
                                      <p:to>
                                        <p:strVal val="visible"/>
                                      </p:to>
                                    </p:set>
                                    <p:anim calcmode="lin" valueType="num">
                                      <p:cBhvr additive="base">
                                        <p:cTn id="79" dur="500" fill="hold"/>
                                        <p:tgtEl>
                                          <p:spTgt spid="294"/>
                                        </p:tgtEl>
                                        <p:attrNameLst>
                                          <p:attrName>ppt_x</p:attrName>
                                        </p:attrNameLst>
                                      </p:cBhvr>
                                      <p:tavLst>
                                        <p:tav tm="0">
                                          <p:val>
                                            <p:strVal val="0-#ppt_w/2"/>
                                          </p:val>
                                        </p:tav>
                                        <p:tav tm="100000">
                                          <p:val>
                                            <p:strVal val="#ppt_x"/>
                                          </p:val>
                                        </p:tav>
                                      </p:tavLst>
                                    </p:anim>
                                    <p:anim calcmode="lin" valueType="num">
                                      <p:cBhvr additive="base">
                                        <p:cTn id="80" dur="500" fill="hold"/>
                                        <p:tgtEl>
                                          <p:spTgt spid="29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95"/>
                                        </p:tgtEl>
                                        <p:attrNameLst>
                                          <p:attrName>style.visibility</p:attrName>
                                        </p:attrNameLst>
                                      </p:cBhvr>
                                      <p:to>
                                        <p:strVal val="visible"/>
                                      </p:to>
                                    </p:set>
                                    <p:anim calcmode="lin" valueType="num">
                                      <p:cBhvr additive="base">
                                        <p:cTn id="83" dur="500" fill="hold"/>
                                        <p:tgtEl>
                                          <p:spTgt spid="295"/>
                                        </p:tgtEl>
                                        <p:attrNameLst>
                                          <p:attrName>ppt_x</p:attrName>
                                        </p:attrNameLst>
                                      </p:cBhvr>
                                      <p:tavLst>
                                        <p:tav tm="0">
                                          <p:val>
                                            <p:strVal val="0-#ppt_w/2"/>
                                          </p:val>
                                        </p:tav>
                                        <p:tav tm="100000">
                                          <p:val>
                                            <p:strVal val="#ppt_x"/>
                                          </p:val>
                                        </p:tav>
                                      </p:tavLst>
                                    </p:anim>
                                    <p:anim calcmode="lin" valueType="num">
                                      <p:cBhvr additive="base">
                                        <p:cTn id="84" dur="500" fill="hold"/>
                                        <p:tgtEl>
                                          <p:spTgt spid="29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96"/>
                                        </p:tgtEl>
                                        <p:attrNameLst>
                                          <p:attrName>style.visibility</p:attrName>
                                        </p:attrNameLst>
                                      </p:cBhvr>
                                      <p:to>
                                        <p:strVal val="visible"/>
                                      </p:to>
                                    </p:set>
                                    <p:anim calcmode="lin" valueType="num">
                                      <p:cBhvr additive="base">
                                        <p:cTn id="87" dur="500" fill="hold"/>
                                        <p:tgtEl>
                                          <p:spTgt spid="296"/>
                                        </p:tgtEl>
                                        <p:attrNameLst>
                                          <p:attrName>ppt_x</p:attrName>
                                        </p:attrNameLst>
                                      </p:cBhvr>
                                      <p:tavLst>
                                        <p:tav tm="0">
                                          <p:val>
                                            <p:strVal val="0-#ppt_w/2"/>
                                          </p:val>
                                        </p:tav>
                                        <p:tav tm="100000">
                                          <p:val>
                                            <p:strVal val="#ppt_x"/>
                                          </p:val>
                                        </p:tav>
                                      </p:tavLst>
                                    </p:anim>
                                    <p:anim calcmode="lin" valueType="num">
                                      <p:cBhvr additive="base">
                                        <p:cTn id="88" dur="500" fill="hold"/>
                                        <p:tgtEl>
                                          <p:spTgt spid="29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297"/>
                                        </p:tgtEl>
                                        <p:attrNameLst>
                                          <p:attrName>style.visibility</p:attrName>
                                        </p:attrNameLst>
                                      </p:cBhvr>
                                      <p:to>
                                        <p:strVal val="visible"/>
                                      </p:to>
                                    </p:set>
                                    <p:anim calcmode="lin" valueType="num">
                                      <p:cBhvr additive="base">
                                        <p:cTn id="91" dur="500" fill="hold"/>
                                        <p:tgtEl>
                                          <p:spTgt spid="297"/>
                                        </p:tgtEl>
                                        <p:attrNameLst>
                                          <p:attrName>ppt_x</p:attrName>
                                        </p:attrNameLst>
                                      </p:cBhvr>
                                      <p:tavLst>
                                        <p:tav tm="0">
                                          <p:val>
                                            <p:strVal val="0-#ppt_w/2"/>
                                          </p:val>
                                        </p:tav>
                                        <p:tav tm="100000">
                                          <p:val>
                                            <p:strVal val="#ppt_x"/>
                                          </p:val>
                                        </p:tav>
                                      </p:tavLst>
                                    </p:anim>
                                    <p:anim calcmode="lin" valueType="num">
                                      <p:cBhvr additive="base">
                                        <p:cTn id="92" dur="500" fill="hold"/>
                                        <p:tgtEl>
                                          <p:spTgt spid="29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298"/>
                                        </p:tgtEl>
                                        <p:attrNameLst>
                                          <p:attrName>style.visibility</p:attrName>
                                        </p:attrNameLst>
                                      </p:cBhvr>
                                      <p:to>
                                        <p:strVal val="visible"/>
                                      </p:to>
                                    </p:set>
                                    <p:anim calcmode="lin" valueType="num">
                                      <p:cBhvr additive="base">
                                        <p:cTn id="95" dur="500" fill="hold"/>
                                        <p:tgtEl>
                                          <p:spTgt spid="298"/>
                                        </p:tgtEl>
                                        <p:attrNameLst>
                                          <p:attrName>ppt_x</p:attrName>
                                        </p:attrNameLst>
                                      </p:cBhvr>
                                      <p:tavLst>
                                        <p:tav tm="0">
                                          <p:val>
                                            <p:strVal val="0-#ppt_w/2"/>
                                          </p:val>
                                        </p:tav>
                                        <p:tav tm="100000">
                                          <p:val>
                                            <p:strVal val="#ppt_x"/>
                                          </p:val>
                                        </p:tav>
                                      </p:tavLst>
                                    </p:anim>
                                    <p:anim calcmode="lin" valueType="num">
                                      <p:cBhvr additive="base">
                                        <p:cTn id="96" dur="500" fill="hold"/>
                                        <p:tgtEl>
                                          <p:spTgt spid="29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anim calcmode="lin" valueType="num">
                                      <p:cBhvr additive="base">
                                        <p:cTn id="99" dur="500" fill="hold"/>
                                        <p:tgtEl>
                                          <p:spTgt spid="299"/>
                                        </p:tgtEl>
                                        <p:attrNameLst>
                                          <p:attrName>ppt_x</p:attrName>
                                        </p:attrNameLst>
                                      </p:cBhvr>
                                      <p:tavLst>
                                        <p:tav tm="0">
                                          <p:val>
                                            <p:strVal val="0-#ppt_w/2"/>
                                          </p:val>
                                        </p:tav>
                                        <p:tav tm="100000">
                                          <p:val>
                                            <p:strVal val="#ppt_x"/>
                                          </p:val>
                                        </p:tav>
                                      </p:tavLst>
                                    </p:anim>
                                    <p:anim calcmode="lin" valueType="num">
                                      <p:cBhvr additive="base">
                                        <p:cTn id="100" dur="500" fill="hold"/>
                                        <p:tgtEl>
                                          <p:spTgt spid="29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300"/>
                                        </p:tgtEl>
                                        <p:attrNameLst>
                                          <p:attrName>style.visibility</p:attrName>
                                        </p:attrNameLst>
                                      </p:cBhvr>
                                      <p:to>
                                        <p:strVal val="visible"/>
                                      </p:to>
                                    </p:set>
                                    <p:anim calcmode="lin" valueType="num">
                                      <p:cBhvr additive="base">
                                        <p:cTn id="103" dur="500" fill="hold"/>
                                        <p:tgtEl>
                                          <p:spTgt spid="300"/>
                                        </p:tgtEl>
                                        <p:attrNameLst>
                                          <p:attrName>ppt_x</p:attrName>
                                        </p:attrNameLst>
                                      </p:cBhvr>
                                      <p:tavLst>
                                        <p:tav tm="0">
                                          <p:val>
                                            <p:strVal val="0-#ppt_w/2"/>
                                          </p:val>
                                        </p:tav>
                                        <p:tav tm="100000">
                                          <p:val>
                                            <p:strVal val="#ppt_x"/>
                                          </p:val>
                                        </p:tav>
                                      </p:tavLst>
                                    </p:anim>
                                    <p:anim calcmode="lin" valueType="num">
                                      <p:cBhvr additive="base">
                                        <p:cTn id="104" dur="500" fill="hold"/>
                                        <p:tgtEl>
                                          <p:spTgt spid="30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01"/>
                                        </p:tgtEl>
                                        <p:attrNameLst>
                                          <p:attrName>style.visibility</p:attrName>
                                        </p:attrNameLst>
                                      </p:cBhvr>
                                      <p:to>
                                        <p:strVal val="visible"/>
                                      </p:to>
                                    </p:set>
                                    <p:anim calcmode="lin" valueType="num">
                                      <p:cBhvr additive="base">
                                        <p:cTn id="107" dur="500" fill="hold"/>
                                        <p:tgtEl>
                                          <p:spTgt spid="301"/>
                                        </p:tgtEl>
                                        <p:attrNameLst>
                                          <p:attrName>ppt_x</p:attrName>
                                        </p:attrNameLst>
                                      </p:cBhvr>
                                      <p:tavLst>
                                        <p:tav tm="0">
                                          <p:val>
                                            <p:strVal val="0-#ppt_w/2"/>
                                          </p:val>
                                        </p:tav>
                                        <p:tav tm="100000">
                                          <p:val>
                                            <p:strVal val="#ppt_x"/>
                                          </p:val>
                                        </p:tav>
                                      </p:tavLst>
                                    </p:anim>
                                    <p:anim calcmode="lin" valueType="num">
                                      <p:cBhvr additive="base">
                                        <p:cTn id="108" dur="500" fill="hold"/>
                                        <p:tgtEl>
                                          <p:spTgt spid="30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302"/>
                                        </p:tgtEl>
                                        <p:attrNameLst>
                                          <p:attrName>style.visibility</p:attrName>
                                        </p:attrNameLst>
                                      </p:cBhvr>
                                      <p:to>
                                        <p:strVal val="visible"/>
                                      </p:to>
                                    </p:set>
                                    <p:anim calcmode="lin" valueType="num">
                                      <p:cBhvr additive="base">
                                        <p:cTn id="111" dur="500" fill="hold"/>
                                        <p:tgtEl>
                                          <p:spTgt spid="302"/>
                                        </p:tgtEl>
                                        <p:attrNameLst>
                                          <p:attrName>ppt_x</p:attrName>
                                        </p:attrNameLst>
                                      </p:cBhvr>
                                      <p:tavLst>
                                        <p:tav tm="0">
                                          <p:val>
                                            <p:strVal val="0-#ppt_w/2"/>
                                          </p:val>
                                        </p:tav>
                                        <p:tav tm="100000">
                                          <p:val>
                                            <p:strVal val="#ppt_x"/>
                                          </p:val>
                                        </p:tav>
                                      </p:tavLst>
                                    </p:anim>
                                    <p:anim calcmode="lin" valueType="num">
                                      <p:cBhvr additive="base">
                                        <p:cTn id="112" dur="500" fill="hold"/>
                                        <p:tgtEl>
                                          <p:spTgt spid="30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303"/>
                                        </p:tgtEl>
                                        <p:attrNameLst>
                                          <p:attrName>style.visibility</p:attrName>
                                        </p:attrNameLst>
                                      </p:cBhvr>
                                      <p:to>
                                        <p:strVal val="visible"/>
                                      </p:to>
                                    </p:set>
                                    <p:anim calcmode="lin" valueType="num">
                                      <p:cBhvr additive="base">
                                        <p:cTn id="115" dur="500" fill="hold"/>
                                        <p:tgtEl>
                                          <p:spTgt spid="303"/>
                                        </p:tgtEl>
                                        <p:attrNameLst>
                                          <p:attrName>ppt_x</p:attrName>
                                        </p:attrNameLst>
                                      </p:cBhvr>
                                      <p:tavLst>
                                        <p:tav tm="0">
                                          <p:val>
                                            <p:strVal val="0-#ppt_w/2"/>
                                          </p:val>
                                        </p:tav>
                                        <p:tav tm="100000">
                                          <p:val>
                                            <p:strVal val="#ppt_x"/>
                                          </p:val>
                                        </p:tav>
                                      </p:tavLst>
                                    </p:anim>
                                    <p:anim calcmode="lin" valueType="num">
                                      <p:cBhvr additive="base">
                                        <p:cTn id="116" dur="500" fill="hold"/>
                                        <p:tgtEl>
                                          <p:spTgt spid="303"/>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304"/>
                                        </p:tgtEl>
                                        <p:attrNameLst>
                                          <p:attrName>style.visibility</p:attrName>
                                        </p:attrNameLst>
                                      </p:cBhvr>
                                      <p:to>
                                        <p:strVal val="visible"/>
                                      </p:to>
                                    </p:set>
                                    <p:anim calcmode="lin" valueType="num">
                                      <p:cBhvr additive="base">
                                        <p:cTn id="119" dur="500" fill="hold"/>
                                        <p:tgtEl>
                                          <p:spTgt spid="304"/>
                                        </p:tgtEl>
                                        <p:attrNameLst>
                                          <p:attrName>ppt_x</p:attrName>
                                        </p:attrNameLst>
                                      </p:cBhvr>
                                      <p:tavLst>
                                        <p:tav tm="0">
                                          <p:val>
                                            <p:strVal val="0-#ppt_w/2"/>
                                          </p:val>
                                        </p:tav>
                                        <p:tav tm="100000">
                                          <p:val>
                                            <p:strVal val="#ppt_x"/>
                                          </p:val>
                                        </p:tav>
                                      </p:tavLst>
                                    </p:anim>
                                    <p:anim calcmode="lin" valueType="num">
                                      <p:cBhvr additive="base">
                                        <p:cTn id="120" dur="500" fill="hold"/>
                                        <p:tgtEl>
                                          <p:spTgt spid="304"/>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305"/>
                                        </p:tgtEl>
                                        <p:attrNameLst>
                                          <p:attrName>style.visibility</p:attrName>
                                        </p:attrNameLst>
                                      </p:cBhvr>
                                      <p:to>
                                        <p:strVal val="visible"/>
                                      </p:to>
                                    </p:set>
                                    <p:anim calcmode="lin" valueType="num">
                                      <p:cBhvr additive="base">
                                        <p:cTn id="123" dur="500" fill="hold"/>
                                        <p:tgtEl>
                                          <p:spTgt spid="305"/>
                                        </p:tgtEl>
                                        <p:attrNameLst>
                                          <p:attrName>ppt_x</p:attrName>
                                        </p:attrNameLst>
                                      </p:cBhvr>
                                      <p:tavLst>
                                        <p:tav tm="0">
                                          <p:val>
                                            <p:strVal val="0-#ppt_w/2"/>
                                          </p:val>
                                        </p:tav>
                                        <p:tav tm="100000">
                                          <p:val>
                                            <p:strVal val="#ppt_x"/>
                                          </p:val>
                                        </p:tav>
                                      </p:tavLst>
                                    </p:anim>
                                    <p:anim calcmode="lin" valueType="num">
                                      <p:cBhvr additive="base">
                                        <p:cTn id="124" dur="500" fill="hold"/>
                                        <p:tgtEl>
                                          <p:spTgt spid="305"/>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306"/>
                                        </p:tgtEl>
                                        <p:attrNameLst>
                                          <p:attrName>style.visibility</p:attrName>
                                        </p:attrNameLst>
                                      </p:cBhvr>
                                      <p:to>
                                        <p:strVal val="visible"/>
                                      </p:to>
                                    </p:set>
                                    <p:anim calcmode="lin" valueType="num">
                                      <p:cBhvr additive="base">
                                        <p:cTn id="127" dur="500" fill="hold"/>
                                        <p:tgtEl>
                                          <p:spTgt spid="306"/>
                                        </p:tgtEl>
                                        <p:attrNameLst>
                                          <p:attrName>ppt_x</p:attrName>
                                        </p:attrNameLst>
                                      </p:cBhvr>
                                      <p:tavLst>
                                        <p:tav tm="0">
                                          <p:val>
                                            <p:strVal val="0-#ppt_w/2"/>
                                          </p:val>
                                        </p:tav>
                                        <p:tav tm="100000">
                                          <p:val>
                                            <p:strVal val="#ppt_x"/>
                                          </p:val>
                                        </p:tav>
                                      </p:tavLst>
                                    </p:anim>
                                    <p:anim calcmode="lin" valueType="num">
                                      <p:cBhvr additive="base">
                                        <p:cTn id="128" dur="500" fill="hold"/>
                                        <p:tgtEl>
                                          <p:spTgt spid="306"/>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307"/>
                                        </p:tgtEl>
                                        <p:attrNameLst>
                                          <p:attrName>style.visibility</p:attrName>
                                        </p:attrNameLst>
                                      </p:cBhvr>
                                      <p:to>
                                        <p:strVal val="visible"/>
                                      </p:to>
                                    </p:set>
                                    <p:anim calcmode="lin" valueType="num">
                                      <p:cBhvr additive="base">
                                        <p:cTn id="131" dur="500" fill="hold"/>
                                        <p:tgtEl>
                                          <p:spTgt spid="307"/>
                                        </p:tgtEl>
                                        <p:attrNameLst>
                                          <p:attrName>ppt_x</p:attrName>
                                        </p:attrNameLst>
                                      </p:cBhvr>
                                      <p:tavLst>
                                        <p:tav tm="0">
                                          <p:val>
                                            <p:strVal val="0-#ppt_w/2"/>
                                          </p:val>
                                        </p:tav>
                                        <p:tav tm="100000">
                                          <p:val>
                                            <p:strVal val="#ppt_x"/>
                                          </p:val>
                                        </p:tav>
                                      </p:tavLst>
                                    </p:anim>
                                    <p:anim calcmode="lin" valueType="num">
                                      <p:cBhvr additive="base">
                                        <p:cTn id="132" dur="500" fill="hold"/>
                                        <p:tgtEl>
                                          <p:spTgt spid="307"/>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308"/>
                                        </p:tgtEl>
                                        <p:attrNameLst>
                                          <p:attrName>style.visibility</p:attrName>
                                        </p:attrNameLst>
                                      </p:cBhvr>
                                      <p:to>
                                        <p:strVal val="visible"/>
                                      </p:to>
                                    </p:set>
                                    <p:anim calcmode="lin" valueType="num">
                                      <p:cBhvr additive="base">
                                        <p:cTn id="135" dur="500" fill="hold"/>
                                        <p:tgtEl>
                                          <p:spTgt spid="308"/>
                                        </p:tgtEl>
                                        <p:attrNameLst>
                                          <p:attrName>ppt_x</p:attrName>
                                        </p:attrNameLst>
                                      </p:cBhvr>
                                      <p:tavLst>
                                        <p:tav tm="0">
                                          <p:val>
                                            <p:strVal val="0-#ppt_w/2"/>
                                          </p:val>
                                        </p:tav>
                                        <p:tav tm="100000">
                                          <p:val>
                                            <p:strVal val="#ppt_x"/>
                                          </p:val>
                                        </p:tav>
                                      </p:tavLst>
                                    </p:anim>
                                    <p:anim calcmode="lin" valueType="num">
                                      <p:cBhvr additive="base">
                                        <p:cTn id="136" dur="500" fill="hold"/>
                                        <p:tgtEl>
                                          <p:spTgt spid="308"/>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309"/>
                                        </p:tgtEl>
                                        <p:attrNameLst>
                                          <p:attrName>style.visibility</p:attrName>
                                        </p:attrNameLst>
                                      </p:cBhvr>
                                      <p:to>
                                        <p:strVal val="visible"/>
                                      </p:to>
                                    </p:set>
                                    <p:anim calcmode="lin" valueType="num">
                                      <p:cBhvr additive="base">
                                        <p:cTn id="139" dur="500" fill="hold"/>
                                        <p:tgtEl>
                                          <p:spTgt spid="309"/>
                                        </p:tgtEl>
                                        <p:attrNameLst>
                                          <p:attrName>ppt_x</p:attrName>
                                        </p:attrNameLst>
                                      </p:cBhvr>
                                      <p:tavLst>
                                        <p:tav tm="0">
                                          <p:val>
                                            <p:strVal val="0-#ppt_w/2"/>
                                          </p:val>
                                        </p:tav>
                                        <p:tav tm="100000">
                                          <p:val>
                                            <p:strVal val="#ppt_x"/>
                                          </p:val>
                                        </p:tav>
                                      </p:tavLst>
                                    </p:anim>
                                    <p:anim calcmode="lin" valueType="num">
                                      <p:cBhvr additive="base">
                                        <p:cTn id="140" dur="500" fill="hold"/>
                                        <p:tgtEl>
                                          <p:spTgt spid="309"/>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310"/>
                                        </p:tgtEl>
                                        <p:attrNameLst>
                                          <p:attrName>style.visibility</p:attrName>
                                        </p:attrNameLst>
                                      </p:cBhvr>
                                      <p:to>
                                        <p:strVal val="visible"/>
                                      </p:to>
                                    </p:set>
                                    <p:anim calcmode="lin" valueType="num">
                                      <p:cBhvr additive="base">
                                        <p:cTn id="143" dur="500" fill="hold"/>
                                        <p:tgtEl>
                                          <p:spTgt spid="310"/>
                                        </p:tgtEl>
                                        <p:attrNameLst>
                                          <p:attrName>ppt_x</p:attrName>
                                        </p:attrNameLst>
                                      </p:cBhvr>
                                      <p:tavLst>
                                        <p:tav tm="0">
                                          <p:val>
                                            <p:strVal val="0-#ppt_w/2"/>
                                          </p:val>
                                        </p:tav>
                                        <p:tav tm="100000">
                                          <p:val>
                                            <p:strVal val="#ppt_x"/>
                                          </p:val>
                                        </p:tav>
                                      </p:tavLst>
                                    </p:anim>
                                    <p:anim calcmode="lin" valueType="num">
                                      <p:cBhvr additive="base">
                                        <p:cTn id="144" dur="500" fill="hold"/>
                                        <p:tgtEl>
                                          <p:spTgt spid="310"/>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311"/>
                                        </p:tgtEl>
                                        <p:attrNameLst>
                                          <p:attrName>style.visibility</p:attrName>
                                        </p:attrNameLst>
                                      </p:cBhvr>
                                      <p:to>
                                        <p:strVal val="visible"/>
                                      </p:to>
                                    </p:set>
                                    <p:anim calcmode="lin" valueType="num">
                                      <p:cBhvr additive="base">
                                        <p:cTn id="147" dur="500" fill="hold"/>
                                        <p:tgtEl>
                                          <p:spTgt spid="311"/>
                                        </p:tgtEl>
                                        <p:attrNameLst>
                                          <p:attrName>ppt_x</p:attrName>
                                        </p:attrNameLst>
                                      </p:cBhvr>
                                      <p:tavLst>
                                        <p:tav tm="0">
                                          <p:val>
                                            <p:strVal val="0-#ppt_w/2"/>
                                          </p:val>
                                        </p:tav>
                                        <p:tav tm="100000">
                                          <p:val>
                                            <p:strVal val="#ppt_x"/>
                                          </p:val>
                                        </p:tav>
                                      </p:tavLst>
                                    </p:anim>
                                    <p:anim calcmode="lin" valueType="num">
                                      <p:cBhvr additive="base">
                                        <p:cTn id="148" dur="500" fill="hold"/>
                                        <p:tgtEl>
                                          <p:spTgt spid="311"/>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312"/>
                                        </p:tgtEl>
                                        <p:attrNameLst>
                                          <p:attrName>style.visibility</p:attrName>
                                        </p:attrNameLst>
                                      </p:cBhvr>
                                      <p:to>
                                        <p:strVal val="visible"/>
                                      </p:to>
                                    </p:set>
                                    <p:anim calcmode="lin" valueType="num">
                                      <p:cBhvr additive="base">
                                        <p:cTn id="151" dur="500" fill="hold"/>
                                        <p:tgtEl>
                                          <p:spTgt spid="312"/>
                                        </p:tgtEl>
                                        <p:attrNameLst>
                                          <p:attrName>ppt_x</p:attrName>
                                        </p:attrNameLst>
                                      </p:cBhvr>
                                      <p:tavLst>
                                        <p:tav tm="0">
                                          <p:val>
                                            <p:strVal val="0-#ppt_w/2"/>
                                          </p:val>
                                        </p:tav>
                                        <p:tav tm="100000">
                                          <p:val>
                                            <p:strVal val="#ppt_x"/>
                                          </p:val>
                                        </p:tav>
                                      </p:tavLst>
                                    </p:anim>
                                    <p:anim calcmode="lin" valueType="num">
                                      <p:cBhvr additive="base">
                                        <p:cTn id="152" dur="500" fill="hold"/>
                                        <p:tgtEl>
                                          <p:spTgt spid="312"/>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313"/>
                                        </p:tgtEl>
                                        <p:attrNameLst>
                                          <p:attrName>style.visibility</p:attrName>
                                        </p:attrNameLst>
                                      </p:cBhvr>
                                      <p:to>
                                        <p:strVal val="visible"/>
                                      </p:to>
                                    </p:set>
                                    <p:anim calcmode="lin" valueType="num">
                                      <p:cBhvr additive="base">
                                        <p:cTn id="155" dur="500" fill="hold"/>
                                        <p:tgtEl>
                                          <p:spTgt spid="313"/>
                                        </p:tgtEl>
                                        <p:attrNameLst>
                                          <p:attrName>ppt_x</p:attrName>
                                        </p:attrNameLst>
                                      </p:cBhvr>
                                      <p:tavLst>
                                        <p:tav tm="0">
                                          <p:val>
                                            <p:strVal val="0-#ppt_w/2"/>
                                          </p:val>
                                        </p:tav>
                                        <p:tav tm="100000">
                                          <p:val>
                                            <p:strVal val="#ppt_x"/>
                                          </p:val>
                                        </p:tav>
                                      </p:tavLst>
                                    </p:anim>
                                    <p:anim calcmode="lin" valueType="num">
                                      <p:cBhvr additive="base">
                                        <p:cTn id="156" dur="500" fill="hold"/>
                                        <p:tgtEl>
                                          <p:spTgt spid="313"/>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314"/>
                                        </p:tgtEl>
                                        <p:attrNameLst>
                                          <p:attrName>style.visibility</p:attrName>
                                        </p:attrNameLst>
                                      </p:cBhvr>
                                      <p:to>
                                        <p:strVal val="visible"/>
                                      </p:to>
                                    </p:set>
                                    <p:anim calcmode="lin" valueType="num">
                                      <p:cBhvr additive="base">
                                        <p:cTn id="159" dur="500" fill="hold"/>
                                        <p:tgtEl>
                                          <p:spTgt spid="314"/>
                                        </p:tgtEl>
                                        <p:attrNameLst>
                                          <p:attrName>ppt_x</p:attrName>
                                        </p:attrNameLst>
                                      </p:cBhvr>
                                      <p:tavLst>
                                        <p:tav tm="0">
                                          <p:val>
                                            <p:strVal val="0-#ppt_w/2"/>
                                          </p:val>
                                        </p:tav>
                                        <p:tav tm="100000">
                                          <p:val>
                                            <p:strVal val="#ppt_x"/>
                                          </p:val>
                                        </p:tav>
                                      </p:tavLst>
                                    </p:anim>
                                    <p:anim calcmode="lin" valueType="num">
                                      <p:cBhvr additive="base">
                                        <p:cTn id="160" dur="500" fill="hold"/>
                                        <p:tgtEl>
                                          <p:spTgt spid="314"/>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0"/>
                                  </p:stCondLst>
                                  <p:childTnLst>
                                    <p:set>
                                      <p:cBhvr>
                                        <p:cTn id="162" dur="1" fill="hold">
                                          <p:stCondLst>
                                            <p:cond delay="0"/>
                                          </p:stCondLst>
                                        </p:cTn>
                                        <p:tgtEl>
                                          <p:spTgt spid="315"/>
                                        </p:tgtEl>
                                        <p:attrNameLst>
                                          <p:attrName>style.visibility</p:attrName>
                                        </p:attrNameLst>
                                      </p:cBhvr>
                                      <p:to>
                                        <p:strVal val="visible"/>
                                      </p:to>
                                    </p:set>
                                    <p:anim calcmode="lin" valueType="num">
                                      <p:cBhvr additive="base">
                                        <p:cTn id="163" dur="500" fill="hold"/>
                                        <p:tgtEl>
                                          <p:spTgt spid="315"/>
                                        </p:tgtEl>
                                        <p:attrNameLst>
                                          <p:attrName>ppt_x</p:attrName>
                                        </p:attrNameLst>
                                      </p:cBhvr>
                                      <p:tavLst>
                                        <p:tav tm="0">
                                          <p:val>
                                            <p:strVal val="0-#ppt_w/2"/>
                                          </p:val>
                                        </p:tav>
                                        <p:tav tm="100000">
                                          <p:val>
                                            <p:strVal val="#ppt_x"/>
                                          </p:val>
                                        </p:tav>
                                      </p:tavLst>
                                    </p:anim>
                                    <p:anim calcmode="lin" valueType="num">
                                      <p:cBhvr additive="base">
                                        <p:cTn id="164" dur="500" fill="hold"/>
                                        <p:tgtEl>
                                          <p:spTgt spid="315"/>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316"/>
                                        </p:tgtEl>
                                        <p:attrNameLst>
                                          <p:attrName>style.visibility</p:attrName>
                                        </p:attrNameLst>
                                      </p:cBhvr>
                                      <p:to>
                                        <p:strVal val="visible"/>
                                      </p:to>
                                    </p:set>
                                    <p:anim calcmode="lin" valueType="num">
                                      <p:cBhvr additive="base">
                                        <p:cTn id="167" dur="500" fill="hold"/>
                                        <p:tgtEl>
                                          <p:spTgt spid="316"/>
                                        </p:tgtEl>
                                        <p:attrNameLst>
                                          <p:attrName>ppt_x</p:attrName>
                                        </p:attrNameLst>
                                      </p:cBhvr>
                                      <p:tavLst>
                                        <p:tav tm="0">
                                          <p:val>
                                            <p:strVal val="0-#ppt_w/2"/>
                                          </p:val>
                                        </p:tav>
                                        <p:tav tm="100000">
                                          <p:val>
                                            <p:strVal val="#ppt_x"/>
                                          </p:val>
                                        </p:tav>
                                      </p:tavLst>
                                    </p:anim>
                                    <p:anim calcmode="lin" valueType="num">
                                      <p:cBhvr additive="base">
                                        <p:cTn id="168" dur="500" fill="hold"/>
                                        <p:tgtEl>
                                          <p:spTgt spid="316"/>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0"/>
                                  </p:stCondLst>
                                  <p:childTnLst>
                                    <p:set>
                                      <p:cBhvr>
                                        <p:cTn id="170" dur="1" fill="hold">
                                          <p:stCondLst>
                                            <p:cond delay="0"/>
                                          </p:stCondLst>
                                        </p:cTn>
                                        <p:tgtEl>
                                          <p:spTgt spid="317"/>
                                        </p:tgtEl>
                                        <p:attrNameLst>
                                          <p:attrName>style.visibility</p:attrName>
                                        </p:attrNameLst>
                                      </p:cBhvr>
                                      <p:to>
                                        <p:strVal val="visible"/>
                                      </p:to>
                                    </p:set>
                                    <p:anim calcmode="lin" valueType="num">
                                      <p:cBhvr additive="base">
                                        <p:cTn id="171" dur="500" fill="hold"/>
                                        <p:tgtEl>
                                          <p:spTgt spid="317"/>
                                        </p:tgtEl>
                                        <p:attrNameLst>
                                          <p:attrName>ppt_x</p:attrName>
                                        </p:attrNameLst>
                                      </p:cBhvr>
                                      <p:tavLst>
                                        <p:tav tm="0">
                                          <p:val>
                                            <p:strVal val="0-#ppt_w/2"/>
                                          </p:val>
                                        </p:tav>
                                        <p:tav tm="100000">
                                          <p:val>
                                            <p:strVal val="#ppt_x"/>
                                          </p:val>
                                        </p:tav>
                                      </p:tavLst>
                                    </p:anim>
                                    <p:anim calcmode="lin" valueType="num">
                                      <p:cBhvr additive="base">
                                        <p:cTn id="172" dur="500" fill="hold"/>
                                        <p:tgtEl>
                                          <p:spTgt spid="317"/>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0"/>
                                  </p:stCondLst>
                                  <p:childTnLst>
                                    <p:set>
                                      <p:cBhvr>
                                        <p:cTn id="174" dur="1" fill="hold">
                                          <p:stCondLst>
                                            <p:cond delay="0"/>
                                          </p:stCondLst>
                                        </p:cTn>
                                        <p:tgtEl>
                                          <p:spTgt spid="318"/>
                                        </p:tgtEl>
                                        <p:attrNameLst>
                                          <p:attrName>style.visibility</p:attrName>
                                        </p:attrNameLst>
                                      </p:cBhvr>
                                      <p:to>
                                        <p:strVal val="visible"/>
                                      </p:to>
                                    </p:set>
                                    <p:anim calcmode="lin" valueType="num">
                                      <p:cBhvr additive="base">
                                        <p:cTn id="175" dur="500" fill="hold"/>
                                        <p:tgtEl>
                                          <p:spTgt spid="318"/>
                                        </p:tgtEl>
                                        <p:attrNameLst>
                                          <p:attrName>ppt_x</p:attrName>
                                        </p:attrNameLst>
                                      </p:cBhvr>
                                      <p:tavLst>
                                        <p:tav tm="0">
                                          <p:val>
                                            <p:strVal val="0-#ppt_w/2"/>
                                          </p:val>
                                        </p:tav>
                                        <p:tav tm="100000">
                                          <p:val>
                                            <p:strVal val="#ppt_x"/>
                                          </p:val>
                                        </p:tav>
                                      </p:tavLst>
                                    </p:anim>
                                    <p:anim calcmode="lin" valueType="num">
                                      <p:cBhvr additive="base">
                                        <p:cTn id="176" dur="500" fill="hold"/>
                                        <p:tgtEl>
                                          <p:spTgt spid="318"/>
                                        </p:tgtEl>
                                        <p:attrNameLst>
                                          <p:attrName>ppt_y</p:attrName>
                                        </p:attrNameLst>
                                      </p:cBhvr>
                                      <p:tavLst>
                                        <p:tav tm="0">
                                          <p:val>
                                            <p:strVal val="#ppt_y"/>
                                          </p:val>
                                        </p:tav>
                                        <p:tav tm="100000">
                                          <p:val>
                                            <p:strVal val="#ppt_y"/>
                                          </p:val>
                                        </p:tav>
                                      </p:tavLst>
                                    </p:anim>
                                  </p:childTnLst>
                                </p:cTn>
                              </p:par>
                              <p:par>
                                <p:cTn id="177" presetID="2" presetClass="entr" presetSubtype="8" fill="hold" grpId="0" nodeType="withEffect">
                                  <p:stCondLst>
                                    <p:cond delay="0"/>
                                  </p:stCondLst>
                                  <p:childTnLst>
                                    <p:set>
                                      <p:cBhvr>
                                        <p:cTn id="178" dur="1" fill="hold">
                                          <p:stCondLst>
                                            <p:cond delay="0"/>
                                          </p:stCondLst>
                                        </p:cTn>
                                        <p:tgtEl>
                                          <p:spTgt spid="319"/>
                                        </p:tgtEl>
                                        <p:attrNameLst>
                                          <p:attrName>style.visibility</p:attrName>
                                        </p:attrNameLst>
                                      </p:cBhvr>
                                      <p:to>
                                        <p:strVal val="visible"/>
                                      </p:to>
                                    </p:set>
                                    <p:anim calcmode="lin" valueType="num">
                                      <p:cBhvr additive="base">
                                        <p:cTn id="179" dur="500" fill="hold"/>
                                        <p:tgtEl>
                                          <p:spTgt spid="319"/>
                                        </p:tgtEl>
                                        <p:attrNameLst>
                                          <p:attrName>ppt_x</p:attrName>
                                        </p:attrNameLst>
                                      </p:cBhvr>
                                      <p:tavLst>
                                        <p:tav tm="0">
                                          <p:val>
                                            <p:strVal val="0-#ppt_w/2"/>
                                          </p:val>
                                        </p:tav>
                                        <p:tav tm="100000">
                                          <p:val>
                                            <p:strVal val="#ppt_x"/>
                                          </p:val>
                                        </p:tav>
                                      </p:tavLst>
                                    </p:anim>
                                    <p:anim calcmode="lin" valueType="num">
                                      <p:cBhvr additive="base">
                                        <p:cTn id="180" dur="500" fill="hold"/>
                                        <p:tgtEl>
                                          <p:spTgt spid="319"/>
                                        </p:tgtEl>
                                        <p:attrNameLst>
                                          <p:attrName>ppt_y</p:attrName>
                                        </p:attrNameLst>
                                      </p:cBhvr>
                                      <p:tavLst>
                                        <p:tav tm="0">
                                          <p:val>
                                            <p:strVal val="#ppt_y"/>
                                          </p:val>
                                        </p:tav>
                                        <p:tav tm="100000">
                                          <p:val>
                                            <p:strVal val="#ppt_y"/>
                                          </p:val>
                                        </p:tav>
                                      </p:tavLst>
                                    </p:anim>
                                  </p:childTnLst>
                                </p:cTn>
                              </p:par>
                              <p:par>
                                <p:cTn id="181" presetID="2" presetClass="entr" presetSubtype="8" fill="hold" grpId="0" nodeType="withEffect">
                                  <p:stCondLst>
                                    <p:cond delay="0"/>
                                  </p:stCondLst>
                                  <p:childTnLst>
                                    <p:set>
                                      <p:cBhvr>
                                        <p:cTn id="182" dur="1" fill="hold">
                                          <p:stCondLst>
                                            <p:cond delay="0"/>
                                          </p:stCondLst>
                                        </p:cTn>
                                        <p:tgtEl>
                                          <p:spTgt spid="320"/>
                                        </p:tgtEl>
                                        <p:attrNameLst>
                                          <p:attrName>style.visibility</p:attrName>
                                        </p:attrNameLst>
                                      </p:cBhvr>
                                      <p:to>
                                        <p:strVal val="visible"/>
                                      </p:to>
                                    </p:set>
                                    <p:anim calcmode="lin" valueType="num">
                                      <p:cBhvr additive="base">
                                        <p:cTn id="183" dur="500" fill="hold"/>
                                        <p:tgtEl>
                                          <p:spTgt spid="320"/>
                                        </p:tgtEl>
                                        <p:attrNameLst>
                                          <p:attrName>ppt_x</p:attrName>
                                        </p:attrNameLst>
                                      </p:cBhvr>
                                      <p:tavLst>
                                        <p:tav tm="0">
                                          <p:val>
                                            <p:strVal val="0-#ppt_w/2"/>
                                          </p:val>
                                        </p:tav>
                                        <p:tav tm="100000">
                                          <p:val>
                                            <p:strVal val="#ppt_x"/>
                                          </p:val>
                                        </p:tav>
                                      </p:tavLst>
                                    </p:anim>
                                    <p:anim calcmode="lin" valueType="num">
                                      <p:cBhvr additive="base">
                                        <p:cTn id="184" dur="500" fill="hold"/>
                                        <p:tgtEl>
                                          <p:spTgt spid="320"/>
                                        </p:tgtEl>
                                        <p:attrNameLst>
                                          <p:attrName>ppt_y</p:attrName>
                                        </p:attrNameLst>
                                      </p:cBhvr>
                                      <p:tavLst>
                                        <p:tav tm="0">
                                          <p:val>
                                            <p:strVal val="#ppt_y"/>
                                          </p:val>
                                        </p:tav>
                                        <p:tav tm="100000">
                                          <p:val>
                                            <p:strVal val="#ppt_y"/>
                                          </p:val>
                                        </p:tav>
                                      </p:tavLst>
                                    </p:anim>
                                  </p:childTnLst>
                                </p:cTn>
                              </p:par>
                              <p:par>
                                <p:cTn id="185" presetID="2" presetClass="entr" presetSubtype="8" fill="hold" grpId="0" nodeType="withEffect">
                                  <p:stCondLst>
                                    <p:cond delay="0"/>
                                  </p:stCondLst>
                                  <p:childTnLst>
                                    <p:set>
                                      <p:cBhvr>
                                        <p:cTn id="186" dur="1" fill="hold">
                                          <p:stCondLst>
                                            <p:cond delay="0"/>
                                          </p:stCondLst>
                                        </p:cTn>
                                        <p:tgtEl>
                                          <p:spTgt spid="321"/>
                                        </p:tgtEl>
                                        <p:attrNameLst>
                                          <p:attrName>style.visibility</p:attrName>
                                        </p:attrNameLst>
                                      </p:cBhvr>
                                      <p:to>
                                        <p:strVal val="visible"/>
                                      </p:to>
                                    </p:set>
                                    <p:anim calcmode="lin" valueType="num">
                                      <p:cBhvr additive="base">
                                        <p:cTn id="187" dur="500" fill="hold"/>
                                        <p:tgtEl>
                                          <p:spTgt spid="321"/>
                                        </p:tgtEl>
                                        <p:attrNameLst>
                                          <p:attrName>ppt_x</p:attrName>
                                        </p:attrNameLst>
                                      </p:cBhvr>
                                      <p:tavLst>
                                        <p:tav tm="0">
                                          <p:val>
                                            <p:strVal val="0-#ppt_w/2"/>
                                          </p:val>
                                        </p:tav>
                                        <p:tav tm="100000">
                                          <p:val>
                                            <p:strVal val="#ppt_x"/>
                                          </p:val>
                                        </p:tav>
                                      </p:tavLst>
                                    </p:anim>
                                    <p:anim calcmode="lin" valueType="num">
                                      <p:cBhvr additive="base">
                                        <p:cTn id="188" dur="500" fill="hold"/>
                                        <p:tgtEl>
                                          <p:spTgt spid="321"/>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0"/>
                                  </p:stCondLst>
                                  <p:childTnLst>
                                    <p:set>
                                      <p:cBhvr>
                                        <p:cTn id="190" dur="1" fill="hold">
                                          <p:stCondLst>
                                            <p:cond delay="0"/>
                                          </p:stCondLst>
                                        </p:cTn>
                                        <p:tgtEl>
                                          <p:spTgt spid="322"/>
                                        </p:tgtEl>
                                        <p:attrNameLst>
                                          <p:attrName>style.visibility</p:attrName>
                                        </p:attrNameLst>
                                      </p:cBhvr>
                                      <p:to>
                                        <p:strVal val="visible"/>
                                      </p:to>
                                    </p:set>
                                    <p:anim calcmode="lin" valueType="num">
                                      <p:cBhvr additive="base">
                                        <p:cTn id="191" dur="500" fill="hold"/>
                                        <p:tgtEl>
                                          <p:spTgt spid="322"/>
                                        </p:tgtEl>
                                        <p:attrNameLst>
                                          <p:attrName>ppt_x</p:attrName>
                                        </p:attrNameLst>
                                      </p:cBhvr>
                                      <p:tavLst>
                                        <p:tav tm="0">
                                          <p:val>
                                            <p:strVal val="0-#ppt_w/2"/>
                                          </p:val>
                                        </p:tav>
                                        <p:tav tm="100000">
                                          <p:val>
                                            <p:strVal val="#ppt_x"/>
                                          </p:val>
                                        </p:tav>
                                      </p:tavLst>
                                    </p:anim>
                                    <p:anim calcmode="lin" valueType="num">
                                      <p:cBhvr additive="base">
                                        <p:cTn id="192" dur="500" fill="hold"/>
                                        <p:tgtEl>
                                          <p:spTgt spid="322"/>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0"/>
                                  </p:stCondLst>
                                  <p:childTnLst>
                                    <p:set>
                                      <p:cBhvr>
                                        <p:cTn id="194" dur="1" fill="hold">
                                          <p:stCondLst>
                                            <p:cond delay="0"/>
                                          </p:stCondLst>
                                        </p:cTn>
                                        <p:tgtEl>
                                          <p:spTgt spid="323"/>
                                        </p:tgtEl>
                                        <p:attrNameLst>
                                          <p:attrName>style.visibility</p:attrName>
                                        </p:attrNameLst>
                                      </p:cBhvr>
                                      <p:to>
                                        <p:strVal val="visible"/>
                                      </p:to>
                                    </p:set>
                                    <p:anim calcmode="lin" valueType="num">
                                      <p:cBhvr additive="base">
                                        <p:cTn id="195" dur="500" fill="hold"/>
                                        <p:tgtEl>
                                          <p:spTgt spid="323"/>
                                        </p:tgtEl>
                                        <p:attrNameLst>
                                          <p:attrName>ppt_x</p:attrName>
                                        </p:attrNameLst>
                                      </p:cBhvr>
                                      <p:tavLst>
                                        <p:tav tm="0">
                                          <p:val>
                                            <p:strVal val="0-#ppt_w/2"/>
                                          </p:val>
                                        </p:tav>
                                        <p:tav tm="100000">
                                          <p:val>
                                            <p:strVal val="#ppt_x"/>
                                          </p:val>
                                        </p:tav>
                                      </p:tavLst>
                                    </p:anim>
                                    <p:anim calcmode="lin" valueType="num">
                                      <p:cBhvr additive="base">
                                        <p:cTn id="196" dur="500" fill="hold"/>
                                        <p:tgtEl>
                                          <p:spTgt spid="323"/>
                                        </p:tgtEl>
                                        <p:attrNameLst>
                                          <p:attrName>ppt_y</p:attrName>
                                        </p:attrNameLst>
                                      </p:cBhvr>
                                      <p:tavLst>
                                        <p:tav tm="0">
                                          <p:val>
                                            <p:strVal val="#ppt_y"/>
                                          </p:val>
                                        </p:tav>
                                        <p:tav tm="100000">
                                          <p:val>
                                            <p:strVal val="#ppt_y"/>
                                          </p:val>
                                        </p:tav>
                                      </p:tavLst>
                                    </p:anim>
                                  </p:childTnLst>
                                </p:cTn>
                              </p:par>
                              <p:par>
                                <p:cTn id="197" presetID="2" presetClass="entr" presetSubtype="8" fill="hold" grpId="0" nodeType="withEffect">
                                  <p:stCondLst>
                                    <p:cond delay="0"/>
                                  </p:stCondLst>
                                  <p:childTnLst>
                                    <p:set>
                                      <p:cBhvr>
                                        <p:cTn id="198" dur="1" fill="hold">
                                          <p:stCondLst>
                                            <p:cond delay="0"/>
                                          </p:stCondLst>
                                        </p:cTn>
                                        <p:tgtEl>
                                          <p:spTgt spid="324"/>
                                        </p:tgtEl>
                                        <p:attrNameLst>
                                          <p:attrName>style.visibility</p:attrName>
                                        </p:attrNameLst>
                                      </p:cBhvr>
                                      <p:to>
                                        <p:strVal val="visible"/>
                                      </p:to>
                                    </p:set>
                                    <p:anim calcmode="lin" valueType="num">
                                      <p:cBhvr additive="base">
                                        <p:cTn id="199" dur="500" fill="hold"/>
                                        <p:tgtEl>
                                          <p:spTgt spid="324"/>
                                        </p:tgtEl>
                                        <p:attrNameLst>
                                          <p:attrName>ppt_x</p:attrName>
                                        </p:attrNameLst>
                                      </p:cBhvr>
                                      <p:tavLst>
                                        <p:tav tm="0">
                                          <p:val>
                                            <p:strVal val="0-#ppt_w/2"/>
                                          </p:val>
                                        </p:tav>
                                        <p:tav tm="100000">
                                          <p:val>
                                            <p:strVal val="#ppt_x"/>
                                          </p:val>
                                        </p:tav>
                                      </p:tavLst>
                                    </p:anim>
                                    <p:anim calcmode="lin" valueType="num">
                                      <p:cBhvr additive="base">
                                        <p:cTn id="200" dur="500" fill="hold"/>
                                        <p:tgtEl>
                                          <p:spTgt spid="324"/>
                                        </p:tgtEl>
                                        <p:attrNameLst>
                                          <p:attrName>ppt_y</p:attrName>
                                        </p:attrNameLst>
                                      </p:cBhvr>
                                      <p:tavLst>
                                        <p:tav tm="0">
                                          <p:val>
                                            <p:strVal val="#ppt_y"/>
                                          </p:val>
                                        </p:tav>
                                        <p:tav tm="100000">
                                          <p:val>
                                            <p:strVal val="#ppt_y"/>
                                          </p:val>
                                        </p:tav>
                                      </p:tavLst>
                                    </p:anim>
                                  </p:childTnLst>
                                </p:cTn>
                              </p:par>
                              <p:par>
                                <p:cTn id="201" presetID="2" presetClass="entr" presetSubtype="8" fill="hold" grpId="0" nodeType="withEffect">
                                  <p:stCondLst>
                                    <p:cond delay="0"/>
                                  </p:stCondLst>
                                  <p:childTnLst>
                                    <p:set>
                                      <p:cBhvr>
                                        <p:cTn id="202" dur="1" fill="hold">
                                          <p:stCondLst>
                                            <p:cond delay="0"/>
                                          </p:stCondLst>
                                        </p:cTn>
                                        <p:tgtEl>
                                          <p:spTgt spid="325"/>
                                        </p:tgtEl>
                                        <p:attrNameLst>
                                          <p:attrName>style.visibility</p:attrName>
                                        </p:attrNameLst>
                                      </p:cBhvr>
                                      <p:to>
                                        <p:strVal val="visible"/>
                                      </p:to>
                                    </p:set>
                                    <p:anim calcmode="lin" valueType="num">
                                      <p:cBhvr additive="base">
                                        <p:cTn id="203" dur="500" fill="hold"/>
                                        <p:tgtEl>
                                          <p:spTgt spid="325"/>
                                        </p:tgtEl>
                                        <p:attrNameLst>
                                          <p:attrName>ppt_x</p:attrName>
                                        </p:attrNameLst>
                                      </p:cBhvr>
                                      <p:tavLst>
                                        <p:tav tm="0">
                                          <p:val>
                                            <p:strVal val="0-#ppt_w/2"/>
                                          </p:val>
                                        </p:tav>
                                        <p:tav tm="100000">
                                          <p:val>
                                            <p:strVal val="#ppt_x"/>
                                          </p:val>
                                        </p:tav>
                                      </p:tavLst>
                                    </p:anim>
                                    <p:anim calcmode="lin" valueType="num">
                                      <p:cBhvr additive="base">
                                        <p:cTn id="204" dur="500" fill="hold"/>
                                        <p:tgtEl>
                                          <p:spTgt spid="325"/>
                                        </p:tgtEl>
                                        <p:attrNameLst>
                                          <p:attrName>ppt_y</p:attrName>
                                        </p:attrNameLst>
                                      </p:cBhvr>
                                      <p:tavLst>
                                        <p:tav tm="0">
                                          <p:val>
                                            <p:strVal val="#ppt_y"/>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326"/>
                                        </p:tgtEl>
                                        <p:attrNameLst>
                                          <p:attrName>style.visibility</p:attrName>
                                        </p:attrNameLst>
                                      </p:cBhvr>
                                      <p:to>
                                        <p:strVal val="visible"/>
                                      </p:to>
                                    </p:set>
                                    <p:anim calcmode="lin" valueType="num">
                                      <p:cBhvr additive="base">
                                        <p:cTn id="207" dur="500" fill="hold"/>
                                        <p:tgtEl>
                                          <p:spTgt spid="326"/>
                                        </p:tgtEl>
                                        <p:attrNameLst>
                                          <p:attrName>ppt_x</p:attrName>
                                        </p:attrNameLst>
                                      </p:cBhvr>
                                      <p:tavLst>
                                        <p:tav tm="0">
                                          <p:val>
                                            <p:strVal val="0-#ppt_w/2"/>
                                          </p:val>
                                        </p:tav>
                                        <p:tav tm="100000">
                                          <p:val>
                                            <p:strVal val="#ppt_x"/>
                                          </p:val>
                                        </p:tav>
                                      </p:tavLst>
                                    </p:anim>
                                    <p:anim calcmode="lin" valueType="num">
                                      <p:cBhvr additive="base">
                                        <p:cTn id="208" dur="500" fill="hold"/>
                                        <p:tgtEl>
                                          <p:spTgt spid="326"/>
                                        </p:tgtEl>
                                        <p:attrNameLst>
                                          <p:attrName>ppt_y</p:attrName>
                                        </p:attrNameLst>
                                      </p:cBhvr>
                                      <p:tavLst>
                                        <p:tav tm="0">
                                          <p:val>
                                            <p:strVal val="#ppt_y"/>
                                          </p:val>
                                        </p:tav>
                                        <p:tav tm="100000">
                                          <p:val>
                                            <p:strVal val="#ppt_y"/>
                                          </p:val>
                                        </p:tav>
                                      </p:tavLst>
                                    </p:anim>
                                  </p:childTnLst>
                                </p:cTn>
                              </p:par>
                              <p:par>
                                <p:cTn id="209" presetID="2" presetClass="entr" presetSubtype="8" fill="hold" grpId="0" nodeType="withEffect">
                                  <p:stCondLst>
                                    <p:cond delay="0"/>
                                  </p:stCondLst>
                                  <p:childTnLst>
                                    <p:set>
                                      <p:cBhvr>
                                        <p:cTn id="210" dur="1" fill="hold">
                                          <p:stCondLst>
                                            <p:cond delay="0"/>
                                          </p:stCondLst>
                                        </p:cTn>
                                        <p:tgtEl>
                                          <p:spTgt spid="327"/>
                                        </p:tgtEl>
                                        <p:attrNameLst>
                                          <p:attrName>style.visibility</p:attrName>
                                        </p:attrNameLst>
                                      </p:cBhvr>
                                      <p:to>
                                        <p:strVal val="visible"/>
                                      </p:to>
                                    </p:set>
                                    <p:anim calcmode="lin" valueType="num">
                                      <p:cBhvr additive="base">
                                        <p:cTn id="211" dur="500" fill="hold"/>
                                        <p:tgtEl>
                                          <p:spTgt spid="327"/>
                                        </p:tgtEl>
                                        <p:attrNameLst>
                                          <p:attrName>ppt_x</p:attrName>
                                        </p:attrNameLst>
                                      </p:cBhvr>
                                      <p:tavLst>
                                        <p:tav tm="0">
                                          <p:val>
                                            <p:strVal val="0-#ppt_w/2"/>
                                          </p:val>
                                        </p:tav>
                                        <p:tav tm="100000">
                                          <p:val>
                                            <p:strVal val="#ppt_x"/>
                                          </p:val>
                                        </p:tav>
                                      </p:tavLst>
                                    </p:anim>
                                    <p:anim calcmode="lin" valueType="num">
                                      <p:cBhvr additive="base">
                                        <p:cTn id="212" dur="500" fill="hold"/>
                                        <p:tgtEl>
                                          <p:spTgt spid="327"/>
                                        </p:tgtEl>
                                        <p:attrNameLst>
                                          <p:attrName>ppt_y</p:attrName>
                                        </p:attrNameLst>
                                      </p:cBhvr>
                                      <p:tavLst>
                                        <p:tav tm="0">
                                          <p:val>
                                            <p:strVal val="#ppt_y"/>
                                          </p:val>
                                        </p:tav>
                                        <p:tav tm="100000">
                                          <p:val>
                                            <p:strVal val="#ppt_y"/>
                                          </p:val>
                                        </p:tav>
                                      </p:tavLst>
                                    </p:anim>
                                  </p:childTnLst>
                                </p:cTn>
                              </p:par>
                              <p:par>
                                <p:cTn id="213" presetID="2" presetClass="entr" presetSubtype="8" fill="hold" grpId="0" nodeType="withEffect">
                                  <p:stCondLst>
                                    <p:cond delay="0"/>
                                  </p:stCondLst>
                                  <p:childTnLst>
                                    <p:set>
                                      <p:cBhvr>
                                        <p:cTn id="214" dur="1" fill="hold">
                                          <p:stCondLst>
                                            <p:cond delay="0"/>
                                          </p:stCondLst>
                                        </p:cTn>
                                        <p:tgtEl>
                                          <p:spTgt spid="328"/>
                                        </p:tgtEl>
                                        <p:attrNameLst>
                                          <p:attrName>style.visibility</p:attrName>
                                        </p:attrNameLst>
                                      </p:cBhvr>
                                      <p:to>
                                        <p:strVal val="visible"/>
                                      </p:to>
                                    </p:set>
                                    <p:anim calcmode="lin" valueType="num">
                                      <p:cBhvr additive="base">
                                        <p:cTn id="215" dur="500" fill="hold"/>
                                        <p:tgtEl>
                                          <p:spTgt spid="328"/>
                                        </p:tgtEl>
                                        <p:attrNameLst>
                                          <p:attrName>ppt_x</p:attrName>
                                        </p:attrNameLst>
                                      </p:cBhvr>
                                      <p:tavLst>
                                        <p:tav tm="0">
                                          <p:val>
                                            <p:strVal val="0-#ppt_w/2"/>
                                          </p:val>
                                        </p:tav>
                                        <p:tav tm="100000">
                                          <p:val>
                                            <p:strVal val="#ppt_x"/>
                                          </p:val>
                                        </p:tav>
                                      </p:tavLst>
                                    </p:anim>
                                    <p:anim calcmode="lin" valueType="num">
                                      <p:cBhvr additive="base">
                                        <p:cTn id="216" dur="500" fill="hold"/>
                                        <p:tgtEl>
                                          <p:spTgt spid="328"/>
                                        </p:tgtEl>
                                        <p:attrNameLst>
                                          <p:attrName>ppt_y</p:attrName>
                                        </p:attrNameLst>
                                      </p:cBhvr>
                                      <p:tavLst>
                                        <p:tav tm="0">
                                          <p:val>
                                            <p:strVal val="#ppt_y"/>
                                          </p:val>
                                        </p:tav>
                                        <p:tav tm="100000">
                                          <p:val>
                                            <p:strVal val="#ppt_y"/>
                                          </p:val>
                                        </p:tav>
                                      </p:tavLst>
                                    </p:anim>
                                  </p:childTnLst>
                                </p:cTn>
                              </p:par>
                              <p:par>
                                <p:cTn id="217" presetID="2" presetClass="entr" presetSubtype="8" fill="hold" grpId="0" nodeType="withEffect">
                                  <p:stCondLst>
                                    <p:cond delay="0"/>
                                  </p:stCondLst>
                                  <p:childTnLst>
                                    <p:set>
                                      <p:cBhvr>
                                        <p:cTn id="218" dur="1" fill="hold">
                                          <p:stCondLst>
                                            <p:cond delay="0"/>
                                          </p:stCondLst>
                                        </p:cTn>
                                        <p:tgtEl>
                                          <p:spTgt spid="329"/>
                                        </p:tgtEl>
                                        <p:attrNameLst>
                                          <p:attrName>style.visibility</p:attrName>
                                        </p:attrNameLst>
                                      </p:cBhvr>
                                      <p:to>
                                        <p:strVal val="visible"/>
                                      </p:to>
                                    </p:set>
                                    <p:anim calcmode="lin" valueType="num">
                                      <p:cBhvr additive="base">
                                        <p:cTn id="219" dur="500" fill="hold"/>
                                        <p:tgtEl>
                                          <p:spTgt spid="329"/>
                                        </p:tgtEl>
                                        <p:attrNameLst>
                                          <p:attrName>ppt_x</p:attrName>
                                        </p:attrNameLst>
                                      </p:cBhvr>
                                      <p:tavLst>
                                        <p:tav tm="0">
                                          <p:val>
                                            <p:strVal val="0-#ppt_w/2"/>
                                          </p:val>
                                        </p:tav>
                                        <p:tav tm="100000">
                                          <p:val>
                                            <p:strVal val="#ppt_x"/>
                                          </p:val>
                                        </p:tav>
                                      </p:tavLst>
                                    </p:anim>
                                    <p:anim calcmode="lin" valueType="num">
                                      <p:cBhvr additive="base">
                                        <p:cTn id="220" dur="500" fill="hold"/>
                                        <p:tgtEl>
                                          <p:spTgt spid="329"/>
                                        </p:tgtEl>
                                        <p:attrNameLst>
                                          <p:attrName>ppt_y</p:attrName>
                                        </p:attrNameLst>
                                      </p:cBhvr>
                                      <p:tavLst>
                                        <p:tav tm="0">
                                          <p:val>
                                            <p:strVal val="#ppt_y"/>
                                          </p:val>
                                        </p:tav>
                                        <p:tav tm="100000">
                                          <p:val>
                                            <p:strVal val="#ppt_y"/>
                                          </p:val>
                                        </p:tav>
                                      </p:tavLst>
                                    </p:anim>
                                  </p:childTnLst>
                                </p:cTn>
                              </p:par>
                              <p:par>
                                <p:cTn id="221" presetID="2" presetClass="entr" presetSubtype="8" fill="hold" grpId="0" nodeType="withEffect">
                                  <p:stCondLst>
                                    <p:cond delay="0"/>
                                  </p:stCondLst>
                                  <p:childTnLst>
                                    <p:set>
                                      <p:cBhvr>
                                        <p:cTn id="222" dur="1" fill="hold">
                                          <p:stCondLst>
                                            <p:cond delay="0"/>
                                          </p:stCondLst>
                                        </p:cTn>
                                        <p:tgtEl>
                                          <p:spTgt spid="330"/>
                                        </p:tgtEl>
                                        <p:attrNameLst>
                                          <p:attrName>style.visibility</p:attrName>
                                        </p:attrNameLst>
                                      </p:cBhvr>
                                      <p:to>
                                        <p:strVal val="visible"/>
                                      </p:to>
                                    </p:set>
                                    <p:anim calcmode="lin" valueType="num">
                                      <p:cBhvr additive="base">
                                        <p:cTn id="223" dur="500" fill="hold"/>
                                        <p:tgtEl>
                                          <p:spTgt spid="330"/>
                                        </p:tgtEl>
                                        <p:attrNameLst>
                                          <p:attrName>ppt_x</p:attrName>
                                        </p:attrNameLst>
                                      </p:cBhvr>
                                      <p:tavLst>
                                        <p:tav tm="0">
                                          <p:val>
                                            <p:strVal val="0-#ppt_w/2"/>
                                          </p:val>
                                        </p:tav>
                                        <p:tav tm="100000">
                                          <p:val>
                                            <p:strVal val="#ppt_x"/>
                                          </p:val>
                                        </p:tav>
                                      </p:tavLst>
                                    </p:anim>
                                    <p:anim calcmode="lin" valueType="num">
                                      <p:cBhvr additive="base">
                                        <p:cTn id="224" dur="500" fill="hold"/>
                                        <p:tgtEl>
                                          <p:spTgt spid="330"/>
                                        </p:tgtEl>
                                        <p:attrNameLst>
                                          <p:attrName>ppt_y</p:attrName>
                                        </p:attrNameLst>
                                      </p:cBhvr>
                                      <p:tavLst>
                                        <p:tav tm="0">
                                          <p:val>
                                            <p:strVal val="#ppt_y"/>
                                          </p:val>
                                        </p:tav>
                                        <p:tav tm="100000">
                                          <p:val>
                                            <p:strVal val="#ppt_y"/>
                                          </p:val>
                                        </p:tav>
                                      </p:tavLst>
                                    </p:anim>
                                  </p:childTnLst>
                                </p:cTn>
                              </p:par>
                              <p:par>
                                <p:cTn id="225" presetID="2" presetClass="entr" presetSubtype="8" fill="hold" grpId="0" nodeType="withEffect">
                                  <p:stCondLst>
                                    <p:cond delay="0"/>
                                  </p:stCondLst>
                                  <p:childTnLst>
                                    <p:set>
                                      <p:cBhvr>
                                        <p:cTn id="226" dur="1" fill="hold">
                                          <p:stCondLst>
                                            <p:cond delay="0"/>
                                          </p:stCondLst>
                                        </p:cTn>
                                        <p:tgtEl>
                                          <p:spTgt spid="331"/>
                                        </p:tgtEl>
                                        <p:attrNameLst>
                                          <p:attrName>style.visibility</p:attrName>
                                        </p:attrNameLst>
                                      </p:cBhvr>
                                      <p:to>
                                        <p:strVal val="visible"/>
                                      </p:to>
                                    </p:set>
                                    <p:anim calcmode="lin" valueType="num">
                                      <p:cBhvr additive="base">
                                        <p:cTn id="227" dur="500" fill="hold"/>
                                        <p:tgtEl>
                                          <p:spTgt spid="331"/>
                                        </p:tgtEl>
                                        <p:attrNameLst>
                                          <p:attrName>ppt_x</p:attrName>
                                        </p:attrNameLst>
                                      </p:cBhvr>
                                      <p:tavLst>
                                        <p:tav tm="0">
                                          <p:val>
                                            <p:strVal val="0-#ppt_w/2"/>
                                          </p:val>
                                        </p:tav>
                                        <p:tav tm="100000">
                                          <p:val>
                                            <p:strVal val="#ppt_x"/>
                                          </p:val>
                                        </p:tav>
                                      </p:tavLst>
                                    </p:anim>
                                    <p:anim calcmode="lin" valueType="num">
                                      <p:cBhvr additive="base">
                                        <p:cTn id="228" dur="500" fill="hold"/>
                                        <p:tgtEl>
                                          <p:spTgt spid="331"/>
                                        </p:tgtEl>
                                        <p:attrNameLst>
                                          <p:attrName>ppt_y</p:attrName>
                                        </p:attrNameLst>
                                      </p:cBhvr>
                                      <p:tavLst>
                                        <p:tav tm="0">
                                          <p:val>
                                            <p:strVal val="#ppt_y"/>
                                          </p:val>
                                        </p:tav>
                                        <p:tav tm="100000">
                                          <p:val>
                                            <p:strVal val="#ppt_y"/>
                                          </p:val>
                                        </p:tav>
                                      </p:tavLst>
                                    </p:anim>
                                  </p:childTnLst>
                                </p:cTn>
                              </p:par>
                              <p:par>
                                <p:cTn id="229" presetID="2" presetClass="entr" presetSubtype="8" fill="hold" grpId="0" nodeType="withEffect">
                                  <p:stCondLst>
                                    <p:cond delay="0"/>
                                  </p:stCondLst>
                                  <p:childTnLst>
                                    <p:set>
                                      <p:cBhvr>
                                        <p:cTn id="230" dur="1" fill="hold">
                                          <p:stCondLst>
                                            <p:cond delay="0"/>
                                          </p:stCondLst>
                                        </p:cTn>
                                        <p:tgtEl>
                                          <p:spTgt spid="332"/>
                                        </p:tgtEl>
                                        <p:attrNameLst>
                                          <p:attrName>style.visibility</p:attrName>
                                        </p:attrNameLst>
                                      </p:cBhvr>
                                      <p:to>
                                        <p:strVal val="visible"/>
                                      </p:to>
                                    </p:set>
                                    <p:anim calcmode="lin" valueType="num">
                                      <p:cBhvr additive="base">
                                        <p:cTn id="231" dur="500" fill="hold"/>
                                        <p:tgtEl>
                                          <p:spTgt spid="332"/>
                                        </p:tgtEl>
                                        <p:attrNameLst>
                                          <p:attrName>ppt_x</p:attrName>
                                        </p:attrNameLst>
                                      </p:cBhvr>
                                      <p:tavLst>
                                        <p:tav tm="0">
                                          <p:val>
                                            <p:strVal val="0-#ppt_w/2"/>
                                          </p:val>
                                        </p:tav>
                                        <p:tav tm="100000">
                                          <p:val>
                                            <p:strVal val="#ppt_x"/>
                                          </p:val>
                                        </p:tav>
                                      </p:tavLst>
                                    </p:anim>
                                    <p:anim calcmode="lin" valueType="num">
                                      <p:cBhvr additive="base">
                                        <p:cTn id="232" dur="500" fill="hold"/>
                                        <p:tgtEl>
                                          <p:spTgt spid="332"/>
                                        </p:tgtEl>
                                        <p:attrNameLst>
                                          <p:attrName>ppt_y</p:attrName>
                                        </p:attrNameLst>
                                      </p:cBhvr>
                                      <p:tavLst>
                                        <p:tav tm="0">
                                          <p:val>
                                            <p:strVal val="#ppt_y"/>
                                          </p:val>
                                        </p:tav>
                                        <p:tav tm="100000">
                                          <p:val>
                                            <p:strVal val="#ppt_y"/>
                                          </p:val>
                                        </p:tav>
                                      </p:tavLst>
                                    </p:anim>
                                  </p:childTnLst>
                                </p:cTn>
                              </p:par>
                              <p:par>
                                <p:cTn id="233" presetID="2" presetClass="entr" presetSubtype="8" fill="hold" grpId="0" nodeType="withEffect">
                                  <p:stCondLst>
                                    <p:cond delay="0"/>
                                  </p:stCondLst>
                                  <p:childTnLst>
                                    <p:set>
                                      <p:cBhvr>
                                        <p:cTn id="234" dur="1" fill="hold">
                                          <p:stCondLst>
                                            <p:cond delay="0"/>
                                          </p:stCondLst>
                                        </p:cTn>
                                        <p:tgtEl>
                                          <p:spTgt spid="333"/>
                                        </p:tgtEl>
                                        <p:attrNameLst>
                                          <p:attrName>style.visibility</p:attrName>
                                        </p:attrNameLst>
                                      </p:cBhvr>
                                      <p:to>
                                        <p:strVal val="visible"/>
                                      </p:to>
                                    </p:set>
                                    <p:anim calcmode="lin" valueType="num">
                                      <p:cBhvr additive="base">
                                        <p:cTn id="235" dur="500" fill="hold"/>
                                        <p:tgtEl>
                                          <p:spTgt spid="333"/>
                                        </p:tgtEl>
                                        <p:attrNameLst>
                                          <p:attrName>ppt_x</p:attrName>
                                        </p:attrNameLst>
                                      </p:cBhvr>
                                      <p:tavLst>
                                        <p:tav tm="0">
                                          <p:val>
                                            <p:strVal val="0-#ppt_w/2"/>
                                          </p:val>
                                        </p:tav>
                                        <p:tav tm="100000">
                                          <p:val>
                                            <p:strVal val="#ppt_x"/>
                                          </p:val>
                                        </p:tav>
                                      </p:tavLst>
                                    </p:anim>
                                    <p:anim calcmode="lin" valueType="num">
                                      <p:cBhvr additive="base">
                                        <p:cTn id="236" dur="500" fill="hold"/>
                                        <p:tgtEl>
                                          <p:spTgt spid="333"/>
                                        </p:tgtEl>
                                        <p:attrNameLst>
                                          <p:attrName>ppt_y</p:attrName>
                                        </p:attrNameLst>
                                      </p:cBhvr>
                                      <p:tavLst>
                                        <p:tav tm="0">
                                          <p:val>
                                            <p:strVal val="#ppt_y"/>
                                          </p:val>
                                        </p:tav>
                                        <p:tav tm="100000">
                                          <p:val>
                                            <p:strVal val="#ppt_y"/>
                                          </p:val>
                                        </p:tav>
                                      </p:tavLst>
                                    </p:anim>
                                  </p:childTnLst>
                                </p:cTn>
                              </p:par>
                              <p:par>
                                <p:cTn id="237" presetID="2" presetClass="entr" presetSubtype="8" fill="hold" grpId="0" nodeType="withEffect">
                                  <p:stCondLst>
                                    <p:cond delay="0"/>
                                  </p:stCondLst>
                                  <p:childTnLst>
                                    <p:set>
                                      <p:cBhvr>
                                        <p:cTn id="238" dur="1" fill="hold">
                                          <p:stCondLst>
                                            <p:cond delay="0"/>
                                          </p:stCondLst>
                                        </p:cTn>
                                        <p:tgtEl>
                                          <p:spTgt spid="334"/>
                                        </p:tgtEl>
                                        <p:attrNameLst>
                                          <p:attrName>style.visibility</p:attrName>
                                        </p:attrNameLst>
                                      </p:cBhvr>
                                      <p:to>
                                        <p:strVal val="visible"/>
                                      </p:to>
                                    </p:set>
                                    <p:anim calcmode="lin" valueType="num">
                                      <p:cBhvr additive="base">
                                        <p:cTn id="239" dur="500" fill="hold"/>
                                        <p:tgtEl>
                                          <p:spTgt spid="334"/>
                                        </p:tgtEl>
                                        <p:attrNameLst>
                                          <p:attrName>ppt_x</p:attrName>
                                        </p:attrNameLst>
                                      </p:cBhvr>
                                      <p:tavLst>
                                        <p:tav tm="0">
                                          <p:val>
                                            <p:strVal val="0-#ppt_w/2"/>
                                          </p:val>
                                        </p:tav>
                                        <p:tav tm="100000">
                                          <p:val>
                                            <p:strVal val="#ppt_x"/>
                                          </p:val>
                                        </p:tav>
                                      </p:tavLst>
                                    </p:anim>
                                    <p:anim calcmode="lin" valueType="num">
                                      <p:cBhvr additive="base">
                                        <p:cTn id="240" dur="500" fill="hold"/>
                                        <p:tgtEl>
                                          <p:spTgt spid="334"/>
                                        </p:tgtEl>
                                        <p:attrNameLst>
                                          <p:attrName>ppt_y</p:attrName>
                                        </p:attrNameLst>
                                      </p:cBhvr>
                                      <p:tavLst>
                                        <p:tav tm="0">
                                          <p:val>
                                            <p:strVal val="#ppt_y"/>
                                          </p:val>
                                        </p:tav>
                                        <p:tav tm="100000">
                                          <p:val>
                                            <p:strVal val="#ppt_y"/>
                                          </p:val>
                                        </p:tav>
                                      </p:tavLst>
                                    </p:anim>
                                  </p:childTnLst>
                                </p:cTn>
                              </p:par>
                              <p:par>
                                <p:cTn id="241" presetID="2" presetClass="entr" presetSubtype="8" fill="hold" grpId="0" nodeType="withEffect">
                                  <p:stCondLst>
                                    <p:cond delay="0"/>
                                  </p:stCondLst>
                                  <p:childTnLst>
                                    <p:set>
                                      <p:cBhvr>
                                        <p:cTn id="242" dur="1" fill="hold">
                                          <p:stCondLst>
                                            <p:cond delay="0"/>
                                          </p:stCondLst>
                                        </p:cTn>
                                        <p:tgtEl>
                                          <p:spTgt spid="335"/>
                                        </p:tgtEl>
                                        <p:attrNameLst>
                                          <p:attrName>style.visibility</p:attrName>
                                        </p:attrNameLst>
                                      </p:cBhvr>
                                      <p:to>
                                        <p:strVal val="visible"/>
                                      </p:to>
                                    </p:set>
                                    <p:anim calcmode="lin" valueType="num">
                                      <p:cBhvr additive="base">
                                        <p:cTn id="243" dur="500" fill="hold"/>
                                        <p:tgtEl>
                                          <p:spTgt spid="335"/>
                                        </p:tgtEl>
                                        <p:attrNameLst>
                                          <p:attrName>ppt_x</p:attrName>
                                        </p:attrNameLst>
                                      </p:cBhvr>
                                      <p:tavLst>
                                        <p:tav tm="0">
                                          <p:val>
                                            <p:strVal val="0-#ppt_w/2"/>
                                          </p:val>
                                        </p:tav>
                                        <p:tav tm="100000">
                                          <p:val>
                                            <p:strVal val="#ppt_x"/>
                                          </p:val>
                                        </p:tav>
                                      </p:tavLst>
                                    </p:anim>
                                    <p:anim calcmode="lin" valueType="num">
                                      <p:cBhvr additive="base">
                                        <p:cTn id="244" dur="500" fill="hold"/>
                                        <p:tgtEl>
                                          <p:spTgt spid="335"/>
                                        </p:tgtEl>
                                        <p:attrNameLst>
                                          <p:attrName>ppt_y</p:attrName>
                                        </p:attrNameLst>
                                      </p:cBhvr>
                                      <p:tavLst>
                                        <p:tav tm="0">
                                          <p:val>
                                            <p:strVal val="#ppt_y"/>
                                          </p:val>
                                        </p:tav>
                                        <p:tav tm="100000">
                                          <p:val>
                                            <p:strVal val="#ppt_y"/>
                                          </p:val>
                                        </p:tav>
                                      </p:tavLst>
                                    </p:anim>
                                  </p:childTnLst>
                                </p:cTn>
                              </p:par>
                              <p:par>
                                <p:cTn id="245" presetID="2" presetClass="entr" presetSubtype="8" fill="hold" grpId="0" nodeType="withEffect">
                                  <p:stCondLst>
                                    <p:cond delay="0"/>
                                  </p:stCondLst>
                                  <p:childTnLst>
                                    <p:set>
                                      <p:cBhvr>
                                        <p:cTn id="246" dur="1" fill="hold">
                                          <p:stCondLst>
                                            <p:cond delay="0"/>
                                          </p:stCondLst>
                                        </p:cTn>
                                        <p:tgtEl>
                                          <p:spTgt spid="336"/>
                                        </p:tgtEl>
                                        <p:attrNameLst>
                                          <p:attrName>style.visibility</p:attrName>
                                        </p:attrNameLst>
                                      </p:cBhvr>
                                      <p:to>
                                        <p:strVal val="visible"/>
                                      </p:to>
                                    </p:set>
                                    <p:anim calcmode="lin" valueType="num">
                                      <p:cBhvr additive="base">
                                        <p:cTn id="247" dur="500" fill="hold"/>
                                        <p:tgtEl>
                                          <p:spTgt spid="336"/>
                                        </p:tgtEl>
                                        <p:attrNameLst>
                                          <p:attrName>ppt_x</p:attrName>
                                        </p:attrNameLst>
                                      </p:cBhvr>
                                      <p:tavLst>
                                        <p:tav tm="0">
                                          <p:val>
                                            <p:strVal val="0-#ppt_w/2"/>
                                          </p:val>
                                        </p:tav>
                                        <p:tav tm="100000">
                                          <p:val>
                                            <p:strVal val="#ppt_x"/>
                                          </p:val>
                                        </p:tav>
                                      </p:tavLst>
                                    </p:anim>
                                    <p:anim calcmode="lin" valueType="num">
                                      <p:cBhvr additive="base">
                                        <p:cTn id="248" dur="500" fill="hold"/>
                                        <p:tgtEl>
                                          <p:spTgt spid="336"/>
                                        </p:tgtEl>
                                        <p:attrNameLst>
                                          <p:attrName>ppt_y</p:attrName>
                                        </p:attrNameLst>
                                      </p:cBhvr>
                                      <p:tavLst>
                                        <p:tav tm="0">
                                          <p:val>
                                            <p:strVal val="#ppt_y"/>
                                          </p:val>
                                        </p:tav>
                                        <p:tav tm="100000">
                                          <p:val>
                                            <p:strVal val="#ppt_y"/>
                                          </p:val>
                                        </p:tav>
                                      </p:tavLst>
                                    </p:anim>
                                  </p:childTnLst>
                                </p:cTn>
                              </p:par>
                              <p:par>
                                <p:cTn id="249" presetID="2" presetClass="entr" presetSubtype="8" fill="hold" grpId="0" nodeType="withEffect">
                                  <p:stCondLst>
                                    <p:cond delay="0"/>
                                  </p:stCondLst>
                                  <p:childTnLst>
                                    <p:set>
                                      <p:cBhvr>
                                        <p:cTn id="250" dur="1" fill="hold">
                                          <p:stCondLst>
                                            <p:cond delay="0"/>
                                          </p:stCondLst>
                                        </p:cTn>
                                        <p:tgtEl>
                                          <p:spTgt spid="337"/>
                                        </p:tgtEl>
                                        <p:attrNameLst>
                                          <p:attrName>style.visibility</p:attrName>
                                        </p:attrNameLst>
                                      </p:cBhvr>
                                      <p:to>
                                        <p:strVal val="visible"/>
                                      </p:to>
                                    </p:set>
                                    <p:anim calcmode="lin" valueType="num">
                                      <p:cBhvr additive="base">
                                        <p:cTn id="251" dur="500" fill="hold"/>
                                        <p:tgtEl>
                                          <p:spTgt spid="337"/>
                                        </p:tgtEl>
                                        <p:attrNameLst>
                                          <p:attrName>ppt_x</p:attrName>
                                        </p:attrNameLst>
                                      </p:cBhvr>
                                      <p:tavLst>
                                        <p:tav tm="0">
                                          <p:val>
                                            <p:strVal val="0-#ppt_w/2"/>
                                          </p:val>
                                        </p:tav>
                                        <p:tav tm="100000">
                                          <p:val>
                                            <p:strVal val="#ppt_x"/>
                                          </p:val>
                                        </p:tav>
                                      </p:tavLst>
                                    </p:anim>
                                    <p:anim calcmode="lin" valueType="num">
                                      <p:cBhvr additive="base">
                                        <p:cTn id="252" dur="500" fill="hold"/>
                                        <p:tgtEl>
                                          <p:spTgt spid="337"/>
                                        </p:tgtEl>
                                        <p:attrNameLst>
                                          <p:attrName>ppt_y</p:attrName>
                                        </p:attrNameLst>
                                      </p:cBhvr>
                                      <p:tavLst>
                                        <p:tav tm="0">
                                          <p:val>
                                            <p:strVal val="#ppt_y"/>
                                          </p:val>
                                        </p:tav>
                                        <p:tav tm="100000">
                                          <p:val>
                                            <p:strVal val="#ppt_y"/>
                                          </p:val>
                                        </p:tav>
                                      </p:tavLst>
                                    </p:anim>
                                  </p:childTnLst>
                                </p:cTn>
                              </p:par>
                              <p:par>
                                <p:cTn id="253" presetID="2" presetClass="entr" presetSubtype="8" fill="hold" grpId="0" nodeType="withEffect">
                                  <p:stCondLst>
                                    <p:cond delay="0"/>
                                  </p:stCondLst>
                                  <p:childTnLst>
                                    <p:set>
                                      <p:cBhvr>
                                        <p:cTn id="254" dur="1" fill="hold">
                                          <p:stCondLst>
                                            <p:cond delay="0"/>
                                          </p:stCondLst>
                                        </p:cTn>
                                        <p:tgtEl>
                                          <p:spTgt spid="338"/>
                                        </p:tgtEl>
                                        <p:attrNameLst>
                                          <p:attrName>style.visibility</p:attrName>
                                        </p:attrNameLst>
                                      </p:cBhvr>
                                      <p:to>
                                        <p:strVal val="visible"/>
                                      </p:to>
                                    </p:set>
                                    <p:anim calcmode="lin" valueType="num">
                                      <p:cBhvr additive="base">
                                        <p:cTn id="255" dur="500" fill="hold"/>
                                        <p:tgtEl>
                                          <p:spTgt spid="338"/>
                                        </p:tgtEl>
                                        <p:attrNameLst>
                                          <p:attrName>ppt_x</p:attrName>
                                        </p:attrNameLst>
                                      </p:cBhvr>
                                      <p:tavLst>
                                        <p:tav tm="0">
                                          <p:val>
                                            <p:strVal val="0-#ppt_w/2"/>
                                          </p:val>
                                        </p:tav>
                                        <p:tav tm="100000">
                                          <p:val>
                                            <p:strVal val="#ppt_x"/>
                                          </p:val>
                                        </p:tav>
                                      </p:tavLst>
                                    </p:anim>
                                    <p:anim calcmode="lin" valueType="num">
                                      <p:cBhvr additive="base">
                                        <p:cTn id="256" dur="500" fill="hold"/>
                                        <p:tgtEl>
                                          <p:spTgt spid="338"/>
                                        </p:tgtEl>
                                        <p:attrNameLst>
                                          <p:attrName>ppt_y</p:attrName>
                                        </p:attrNameLst>
                                      </p:cBhvr>
                                      <p:tavLst>
                                        <p:tav tm="0">
                                          <p:val>
                                            <p:strVal val="#ppt_y"/>
                                          </p:val>
                                        </p:tav>
                                        <p:tav tm="100000">
                                          <p:val>
                                            <p:strVal val="#ppt_y"/>
                                          </p:val>
                                        </p:tav>
                                      </p:tavLst>
                                    </p:anim>
                                  </p:childTnLst>
                                </p:cTn>
                              </p:par>
                              <p:par>
                                <p:cTn id="257" presetID="2" presetClass="entr" presetSubtype="8" fill="hold" grpId="0" nodeType="withEffect">
                                  <p:stCondLst>
                                    <p:cond delay="0"/>
                                  </p:stCondLst>
                                  <p:childTnLst>
                                    <p:set>
                                      <p:cBhvr>
                                        <p:cTn id="258" dur="1" fill="hold">
                                          <p:stCondLst>
                                            <p:cond delay="0"/>
                                          </p:stCondLst>
                                        </p:cTn>
                                        <p:tgtEl>
                                          <p:spTgt spid="339"/>
                                        </p:tgtEl>
                                        <p:attrNameLst>
                                          <p:attrName>style.visibility</p:attrName>
                                        </p:attrNameLst>
                                      </p:cBhvr>
                                      <p:to>
                                        <p:strVal val="visible"/>
                                      </p:to>
                                    </p:set>
                                    <p:anim calcmode="lin" valueType="num">
                                      <p:cBhvr additive="base">
                                        <p:cTn id="259" dur="500" fill="hold"/>
                                        <p:tgtEl>
                                          <p:spTgt spid="339"/>
                                        </p:tgtEl>
                                        <p:attrNameLst>
                                          <p:attrName>ppt_x</p:attrName>
                                        </p:attrNameLst>
                                      </p:cBhvr>
                                      <p:tavLst>
                                        <p:tav tm="0">
                                          <p:val>
                                            <p:strVal val="0-#ppt_w/2"/>
                                          </p:val>
                                        </p:tav>
                                        <p:tav tm="100000">
                                          <p:val>
                                            <p:strVal val="#ppt_x"/>
                                          </p:val>
                                        </p:tav>
                                      </p:tavLst>
                                    </p:anim>
                                    <p:anim calcmode="lin" valueType="num">
                                      <p:cBhvr additive="base">
                                        <p:cTn id="260" dur="500" fill="hold"/>
                                        <p:tgtEl>
                                          <p:spTgt spid="339"/>
                                        </p:tgtEl>
                                        <p:attrNameLst>
                                          <p:attrName>ppt_y</p:attrName>
                                        </p:attrNameLst>
                                      </p:cBhvr>
                                      <p:tavLst>
                                        <p:tav tm="0">
                                          <p:val>
                                            <p:strVal val="#ppt_y"/>
                                          </p:val>
                                        </p:tav>
                                        <p:tav tm="100000">
                                          <p:val>
                                            <p:strVal val="#ppt_y"/>
                                          </p:val>
                                        </p:tav>
                                      </p:tavLst>
                                    </p:anim>
                                  </p:childTnLst>
                                </p:cTn>
                              </p:par>
                              <p:par>
                                <p:cTn id="261" presetID="2" presetClass="entr" presetSubtype="8" fill="hold" grpId="0" nodeType="withEffect">
                                  <p:stCondLst>
                                    <p:cond delay="0"/>
                                  </p:stCondLst>
                                  <p:childTnLst>
                                    <p:set>
                                      <p:cBhvr>
                                        <p:cTn id="262" dur="1" fill="hold">
                                          <p:stCondLst>
                                            <p:cond delay="0"/>
                                          </p:stCondLst>
                                        </p:cTn>
                                        <p:tgtEl>
                                          <p:spTgt spid="340"/>
                                        </p:tgtEl>
                                        <p:attrNameLst>
                                          <p:attrName>style.visibility</p:attrName>
                                        </p:attrNameLst>
                                      </p:cBhvr>
                                      <p:to>
                                        <p:strVal val="visible"/>
                                      </p:to>
                                    </p:set>
                                    <p:anim calcmode="lin" valueType="num">
                                      <p:cBhvr additive="base">
                                        <p:cTn id="263" dur="500" fill="hold"/>
                                        <p:tgtEl>
                                          <p:spTgt spid="340"/>
                                        </p:tgtEl>
                                        <p:attrNameLst>
                                          <p:attrName>ppt_x</p:attrName>
                                        </p:attrNameLst>
                                      </p:cBhvr>
                                      <p:tavLst>
                                        <p:tav tm="0">
                                          <p:val>
                                            <p:strVal val="0-#ppt_w/2"/>
                                          </p:val>
                                        </p:tav>
                                        <p:tav tm="100000">
                                          <p:val>
                                            <p:strVal val="#ppt_x"/>
                                          </p:val>
                                        </p:tav>
                                      </p:tavLst>
                                    </p:anim>
                                    <p:anim calcmode="lin" valueType="num">
                                      <p:cBhvr additive="base">
                                        <p:cTn id="264" dur="500" fill="hold"/>
                                        <p:tgtEl>
                                          <p:spTgt spid="340"/>
                                        </p:tgtEl>
                                        <p:attrNameLst>
                                          <p:attrName>ppt_y</p:attrName>
                                        </p:attrNameLst>
                                      </p:cBhvr>
                                      <p:tavLst>
                                        <p:tav tm="0">
                                          <p:val>
                                            <p:strVal val="#ppt_y"/>
                                          </p:val>
                                        </p:tav>
                                        <p:tav tm="100000">
                                          <p:val>
                                            <p:strVal val="#ppt_y"/>
                                          </p:val>
                                        </p:tav>
                                      </p:tavLst>
                                    </p:anim>
                                  </p:childTnLst>
                                </p:cTn>
                              </p:par>
                              <p:par>
                                <p:cTn id="265" presetID="2" presetClass="entr" presetSubtype="8" fill="hold" grpId="0" nodeType="withEffect">
                                  <p:stCondLst>
                                    <p:cond delay="0"/>
                                  </p:stCondLst>
                                  <p:childTnLst>
                                    <p:set>
                                      <p:cBhvr>
                                        <p:cTn id="266" dur="1" fill="hold">
                                          <p:stCondLst>
                                            <p:cond delay="0"/>
                                          </p:stCondLst>
                                        </p:cTn>
                                        <p:tgtEl>
                                          <p:spTgt spid="341"/>
                                        </p:tgtEl>
                                        <p:attrNameLst>
                                          <p:attrName>style.visibility</p:attrName>
                                        </p:attrNameLst>
                                      </p:cBhvr>
                                      <p:to>
                                        <p:strVal val="visible"/>
                                      </p:to>
                                    </p:set>
                                    <p:anim calcmode="lin" valueType="num">
                                      <p:cBhvr additive="base">
                                        <p:cTn id="267" dur="500" fill="hold"/>
                                        <p:tgtEl>
                                          <p:spTgt spid="341"/>
                                        </p:tgtEl>
                                        <p:attrNameLst>
                                          <p:attrName>ppt_x</p:attrName>
                                        </p:attrNameLst>
                                      </p:cBhvr>
                                      <p:tavLst>
                                        <p:tav tm="0">
                                          <p:val>
                                            <p:strVal val="0-#ppt_w/2"/>
                                          </p:val>
                                        </p:tav>
                                        <p:tav tm="100000">
                                          <p:val>
                                            <p:strVal val="#ppt_x"/>
                                          </p:val>
                                        </p:tav>
                                      </p:tavLst>
                                    </p:anim>
                                    <p:anim calcmode="lin" valueType="num">
                                      <p:cBhvr additive="base">
                                        <p:cTn id="268" dur="500" fill="hold"/>
                                        <p:tgtEl>
                                          <p:spTgt spid="341"/>
                                        </p:tgtEl>
                                        <p:attrNameLst>
                                          <p:attrName>ppt_y</p:attrName>
                                        </p:attrNameLst>
                                      </p:cBhvr>
                                      <p:tavLst>
                                        <p:tav tm="0">
                                          <p:val>
                                            <p:strVal val="#ppt_y"/>
                                          </p:val>
                                        </p:tav>
                                        <p:tav tm="100000">
                                          <p:val>
                                            <p:strVal val="#ppt_y"/>
                                          </p:val>
                                        </p:tav>
                                      </p:tavLst>
                                    </p:anim>
                                  </p:childTnLst>
                                </p:cTn>
                              </p:par>
                              <p:par>
                                <p:cTn id="269" presetID="2" presetClass="entr" presetSubtype="8" fill="hold" grpId="0" nodeType="withEffect">
                                  <p:stCondLst>
                                    <p:cond delay="0"/>
                                  </p:stCondLst>
                                  <p:childTnLst>
                                    <p:set>
                                      <p:cBhvr>
                                        <p:cTn id="270" dur="1" fill="hold">
                                          <p:stCondLst>
                                            <p:cond delay="0"/>
                                          </p:stCondLst>
                                        </p:cTn>
                                        <p:tgtEl>
                                          <p:spTgt spid="342"/>
                                        </p:tgtEl>
                                        <p:attrNameLst>
                                          <p:attrName>style.visibility</p:attrName>
                                        </p:attrNameLst>
                                      </p:cBhvr>
                                      <p:to>
                                        <p:strVal val="visible"/>
                                      </p:to>
                                    </p:set>
                                    <p:anim calcmode="lin" valueType="num">
                                      <p:cBhvr additive="base">
                                        <p:cTn id="271" dur="500" fill="hold"/>
                                        <p:tgtEl>
                                          <p:spTgt spid="342"/>
                                        </p:tgtEl>
                                        <p:attrNameLst>
                                          <p:attrName>ppt_x</p:attrName>
                                        </p:attrNameLst>
                                      </p:cBhvr>
                                      <p:tavLst>
                                        <p:tav tm="0">
                                          <p:val>
                                            <p:strVal val="0-#ppt_w/2"/>
                                          </p:val>
                                        </p:tav>
                                        <p:tav tm="100000">
                                          <p:val>
                                            <p:strVal val="#ppt_x"/>
                                          </p:val>
                                        </p:tav>
                                      </p:tavLst>
                                    </p:anim>
                                    <p:anim calcmode="lin" valueType="num">
                                      <p:cBhvr additive="base">
                                        <p:cTn id="272" dur="500" fill="hold"/>
                                        <p:tgtEl>
                                          <p:spTgt spid="342"/>
                                        </p:tgtEl>
                                        <p:attrNameLst>
                                          <p:attrName>ppt_y</p:attrName>
                                        </p:attrNameLst>
                                      </p:cBhvr>
                                      <p:tavLst>
                                        <p:tav tm="0">
                                          <p:val>
                                            <p:strVal val="#ppt_y"/>
                                          </p:val>
                                        </p:tav>
                                        <p:tav tm="100000">
                                          <p:val>
                                            <p:strVal val="#ppt_y"/>
                                          </p:val>
                                        </p:tav>
                                      </p:tavLst>
                                    </p:anim>
                                  </p:childTnLst>
                                </p:cTn>
                              </p:par>
                              <p:par>
                                <p:cTn id="273" presetID="2" presetClass="entr" presetSubtype="8" fill="hold" grpId="0" nodeType="withEffect">
                                  <p:stCondLst>
                                    <p:cond delay="0"/>
                                  </p:stCondLst>
                                  <p:childTnLst>
                                    <p:set>
                                      <p:cBhvr>
                                        <p:cTn id="274" dur="1" fill="hold">
                                          <p:stCondLst>
                                            <p:cond delay="0"/>
                                          </p:stCondLst>
                                        </p:cTn>
                                        <p:tgtEl>
                                          <p:spTgt spid="343"/>
                                        </p:tgtEl>
                                        <p:attrNameLst>
                                          <p:attrName>style.visibility</p:attrName>
                                        </p:attrNameLst>
                                      </p:cBhvr>
                                      <p:to>
                                        <p:strVal val="visible"/>
                                      </p:to>
                                    </p:set>
                                    <p:anim calcmode="lin" valueType="num">
                                      <p:cBhvr additive="base">
                                        <p:cTn id="275" dur="500" fill="hold"/>
                                        <p:tgtEl>
                                          <p:spTgt spid="343"/>
                                        </p:tgtEl>
                                        <p:attrNameLst>
                                          <p:attrName>ppt_x</p:attrName>
                                        </p:attrNameLst>
                                      </p:cBhvr>
                                      <p:tavLst>
                                        <p:tav tm="0">
                                          <p:val>
                                            <p:strVal val="0-#ppt_w/2"/>
                                          </p:val>
                                        </p:tav>
                                        <p:tav tm="100000">
                                          <p:val>
                                            <p:strVal val="#ppt_x"/>
                                          </p:val>
                                        </p:tav>
                                      </p:tavLst>
                                    </p:anim>
                                    <p:anim calcmode="lin" valueType="num">
                                      <p:cBhvr additive="base">
                                        <p:cTn id="276" dur="500" fill="hold"/>
                                        <p:tgtEl>
                                          <p:spTgt spid="343"/>
                                        </p:tgtEl>
                                        <p:attrNameLst>
                                          <p:attrName>ppt_y</p:attrName>
                                        </p:attrNameLst>
                                      </p:cBhvr>
                                      <p:tavLst>
                                        <p:tav tm="0">
                                          <p:val>
                                            <p:strVal val="#ppt_y"/>
                                          </p:val>
                                        </p:tav>
                                        <p:tav tm="100000">
                                          <p:val>
                                            <p:strVal val="#ppt_y"/>
                                          </p:val>
                                        </p:tav>
                                      </p:tavLst>
                                    </p:anim>
                                  </p:childTnLst>
                                </p:cTn>
                              </p:par>
                              <p:par>
                                <p:cTn id="277" presetID="2" presetClass="entr" presetSubtype="8" fill="hold" grpId="0" nodeType="withEffect">
                                  <p:stCondLst>
                                    <p:cond delay="0"/>
                                  </p:stCondLst>
                                  <p:childTnLst>
                                    <p:set>
                                      <p:cBhvr>
                                        <p:cTn id="278" dur="1" fill="hold">
                                          <p:stCondLst>
                                            <p:cond delay="0"/>
                                          </p:stCondLst>
                                        </p:cTn>
                                        <p:tgtEl>
                                          <p:spTgt spid="344"/>
                                        </p:tgtEl>
                                        <p:attrNameLst>
                                          <p:attrName>style.visibility</p:attrName>
                                        </p:attrNameLst>
                                      </p:cBhvr>
                                      <p:to>
                                        <p:strVal val="visible"/>
                                      </p:to>
                                    </p:set>
                                    <p:anim calcmode="lin" valueType="num">
                                      <p:cBhvr additive="base">
                                        <p:cTn id="279" dur="500" fill="hold"/>
                                        <p:tgtEl>
                                          <p:spTgt spid="344"/>
                                        </p:tgtEl>
                                        <p:attrNameLst>
                                          <p:attrName>ppt_x</p:attrName>
                                        </p:attrNameLst>
                                      </p:cBhvr>
                                      <p:tavLst>
                                        <p:tav tm="0">
                                          <p:val>
                                            <p:strVal val="0-#ppt_w/2"/>
                                          </p:val>
                                        </p:tav>
                                        <p:tav tm="100000">
                                          <p:val>
                                            <p:strVal val="#ppt_x"/>
                                          </p:val>
                                        </p:tav>
                                      </p:tavLst>
                                    </p:anim>
                                    <p:anim calcmode="lin" valueType="num">
                                      <p:cBhvr additive="base">
                                        <p:cTn id="280" dur="500" fill="hold"/>
                                        <p:tgtEl>
                                          <p:spTgt spid="344"/>
                                        </p:tgtEl>
                                        <p:attrNameLst>
                                          <p:attrName>ppt_y</p:attrName>
                                        </p:attrNameLst>
                                      </p:cBhvr>
                                      <p:tavLst>
                                        <p:tav tm="0">
                                          <p:val>
                                            <p:strVal val="#ppt_y"/>
                                          </p:val>
                                        </p:tav>
                                        <p:tav tm="100000">
                                          <p:val>
                                            <p:strVal val="#ppt_y"/>
                                          </p:val>
                                        </p:tav>
                                      </p:tavLst>
                                    </p:anim>
                                  </p:childTnLst>
                                </p:cTn>
                              </p:par>
                              <p:par>
                                <p:cTn id="281" presetID="2" presetClass="entr" presetSubtype="8" fill="hold" grpId="0" nodeType="withEffect">
                                  <p:stCondLst>
                                    <p:cond delay="0"/>
                                  </p:stCondLst>
                                  <p:childTnLst>
                                    <p:set>
                                      <p:cBhvr>
                                        <p:cTn id="282" dur="1" fill="hold">
                                          <p:stCondLst>
                                            <p:cond delay="0"/>
                                          </p:stCondLst>
                                        </p:cTn>
                                        <p:tgtEl>
                                          <p:spTgt spid="345"/>
                                        </p:tgtEl>
                                        <p:attrNameLst>
                                          <p:attrName>style.visibility</p:attrName>
                                        </p:attrNameLst>
                                      </p:cBhvr>
                                      <p:to>
                                        <p:strVal val="visible"/>
                                      </p:to>
                                    </p:set>
                                    <p:anim calcmode="lin" valueType="num">
                                      <p:cBhvr additive="base">
                                        <p:cTn id="283" dur="500" fill="hold"/>
                                        <p:tgtEl>
                                          <p:spTgt spid="345"/>
                                        </p:tgtEl>
                                        <p:attrNameLst>
                                          <p:attrName>ppt_x</p:attrName>
                                        </p:attrNameLst>
                                      </p:cBhvr>
                                      <p:tavLst>
                                        <p:tav tm="0">
                                          <p:val>
                                            <p:strVal val="0-#ppt_w/2"/>
                                          </p:val>
                                        </p:tav>
                                        <p:tav tm="100000">
                                          <p:val>
                                            <p:strVal val="#ppt_x"/>
                                          </p:val>
                                        </p:tav>
                                      </p:tavLst>
                                    </p:anim>
                                    <p:anim calcmode="lin" valueType="num">
                                      <p:cBhvr additive="base">
                                        <p:cTn id="284" dur="500" fill="hold"/>
                                        <p:tgtEl>
                                          <p:spTgt spid="345"/>
                                        </p:tgtEl>
                                        <p:attrNameLst>
                                          <p:attrName>ppt_y</p:attrName>
                                        </p:attrNameLst>
                                      </p:cBhvr>
                                      <p:tavLst>
                                        <p:tav tm="0">
                                          <p:val>
                                            <p:strVal val="#ppt_y"/>
                                          </p:val>
                                        </p:tav>
                                        <p:tav tm="100000">
                                          <p:val>
                                            <p:strVal val="#ppt_y"/>
                                          </p:val>
                                        </p:tav>
                                      </p:tavLst>
                                    </p:anim>
                                  </p:childTnLst>
                                </p:cTn>
                              </p:par>
                              <p:par>
                                <p:cTn id="285" presetID="2" presetClass="entr" presetSubtype="8" fill="hold" grpId="0" nodeType="withEffect">
                                  <p:stCondLst>
                                    <p:cond delay="0"/>
                                  </p:stCondLst>
                                  <p:childTnLst>
                                    <p:set>
                                      <p:cBhvr>
                                        <p:cTn id="286" dur="1" fill="hold">
                                          <p:stCondLst>
                                            <p:cond delay="0"/>
                                          </p:stCondLst>
                                        </p:cTn>
                                        <p:tgtEl>
                                          <p:spTgt spid="346"/>
                                        </p:tgtEl>
                                        <p:attrNameLst>
                                          <p:attrName>style.visibility</p:attrName>
                                        </p:attrNameLst>
                                      </p:cBhvr>
                                      <p:to>
                                        <p:strVal val="visible"/>
                                      </p:to>
                                    </p:set>
                                    <p:anim calcmode="lin" valueType="num">
                                      <p:cBhvr additive="base">
                                        <p:cTn id="287" dur="500" fill="hold"/>
                                        <p:tgtEl>
                                          <p:spTgt spid="346"/>
                                        </p:tgtEl>
                                        <p:attrNameLst>
                                          <p:attrName>ppt_x</p:attrName>
                                        </p:attrNameLst>
                                      </p:cBhvr>
                                      <p:tavLst>
                                        <p:tav tm="0">
                                          <p:val>
                                            <p:strVal val="0-#ppt_w/2"/>
                                          </p:val>
                                        </p:tav>
                                        <p:tav tm="100000">
                                          <p:val>
                                            <p:strVal val="#ppt_x"/>
                                          </p:val>
                                        </p:tav>
                                      </p:tavLst>
                                    </p:anim>
                                    <p:anim calcmode="lin" valueType="num">
                                      <p:cBhvr additive="base">
                                        <p:cTn id="288" dur="500" fill="hold"/>
                                        <p:tgtEl>
                                          <p:spTgt spid="346"/>
                                        </p:tgtEl>
                                        <p:attrNameLst>
                                          <p:attrName>ppt_y</p:attrName>
                                        </p:attrNameLst>
                                      </p:cBhvr>
                                      <p:tavLst>
                                        <p:tav tm="0">
                                          <p:val>
                                            <p:strVal val="#ppt_y"/>
                                          </p:val>
                                        </p:tav>
                                        <p:tav tm="100000">
                                          <p:val>
                                            <p:strVal val="#ppt_y"/>
                                          </p:val>
                                        </p:tav>
                                      </p:tavLst>
                                    </p:anim>
                                  </p:childTnLst>
                                </p:cTn>
                              </p:par>
                              <p:par>
                                <p:cTn id="289" presetID="2" presetClass="entr" presetSubtype="8" fill="hold" grpId="0" nodeType="withEffect">
                                  <p:stCondLst>
                                    <p:cond delay="0"/>
                                  </p:stCondLst>
                                  <p:childTnLst>
                                    <p:set>
                                      <p:cBhvr>
                                        <p:cTn id="290" dur="1" fill="hold">
                                          <p:stCondLst>
                                            <p:cond delay="0"/>
                                          </p:stCondLst>
                                        </p:cTn>
                                        <p:tgtEl>
                                          <p:spTgt spid="347"/>
                                        </p:tgtEl>
                                        <p:attrNameLst>
                                          <p:attrName>style.visibility</p:attrName>
                                        </p:attrNameLst>
                                      </p:cBhvr>
                                      <p:to>
                                        <p:strVal val="visible"/>
                                      </p:to>
                                    </p:set>
                                    <p:anim calcmode="lin" valueType="num">
                                      <p:cBhvr additive="base">
                                        <p:cTn id="291" dur="500" fill="hold"/>
                                        <p:tgtEl>
                                          <p:spTgt spid="347"/>
                                        </p:tgtEl>
                                        <p:attrNameLst>
                                          <p:attrName>ppt_x</p:attrName>
                                        </p:attrNameLst>
                                      </p:cBhvr>
                                      <p:tavLst>
                                        <p:tav tm="0">
                                          <p:val>
                                            <p:strVal val="0-#ppt_w/2"/>
                                          </p:val>
                                        </p:tav>
                                        <p:tav tm="100000">
                                          <p:val>
                                            <p:strVal val="#ppt_x"/>
                                          </p:val>
                                        </p:tav>
                                      </p:tavLst>
                                    </p:anim>
                                    <p:anim calcmode="lin" valueType="num">
                                      <p:cBhvr additive="base">
                                        <p:cTn id="292" dur="500" fill="hold"/>
                                        <p:tgtEl>
                                          <p:spTgt spid="347"/>
                                        </p:tgtEl>
                                        <p:attrNameLst>
                                          <p:attrName>ppt_y</p:attrName>
                                        </p:attrNameLst>
                                      </p:cBhvr>
                                      <p:tavLst>
                                        <p:tav tm="0">
                                          <p:val>
                                            <p:strVal val="#ppt_y"/>
                                          </p:val>
                                        </p:tav>
                                        <p:tav tm="100000">
                                          <p:val>
                                            <p:strVal val="#ppt_y"/>
                                          </p:val>
                                        </p:tav>
                                      </p:tavLst>
                                    </p:anim>
                                  </p:childTnLst>
                                </p:cTn>
                              </p:par>
                              <p:par>
                                <p:cTn id="293" presetID="2" presetClass="entr" presetSubtype="8" fill="hold" grpId="0" nodeType="withEffect">
                                  <p:stCondLst>
                                    <p:cond delay="0"/>
                                  </p:stCondLst>
                                  <p:childTnLst>
                                    <p:set>
                                      <p:cBhvr>
                                        <p:cTn id="294" dur="1" fill="hold">
                                          <p:stCondLst>
                                            <p:cond delay="0"/>
                                          </p:stCondLst>
                                        </p:cTn>
                                        <p:tgtEl>
                                          <p:spTgt spid="348"/>
                                        </p:tgtEl>
                                        <p:attrNameLst>
                                          <p:attrName>style.visibility</p:attrName>
                                        </p:attrNameLst>
                                      </p:cBhvr>
                                      <p:to>
                                        <p:strVal val="visible"/>
                                      </p:to>
                                    </p:set>
                                    <p:anim calcmode="lin" valueType="num">
                                      <p:cBhvr additive="base">
                                        <p:cTn id="295" dur="500" fill="hold"/>
                                        <p:tgtEl>
                                          <p:spTgt spid="348"/>
                                        </p:tgtEl>
                                        <p:attrNameLst>
                                          <p:attrName>ppt_x</p:attrName>
                                        </p:attrNameLst>
                                      </p:cBhvr>
                                      <p:tavLst>
                                        <p:tav tm="0">
                                          <p:val>
                                            <p:strVal val="0-#ppt_w/2"/>
                                          </p:val>
                                        </p:tav>
                                        <p:tav tm="100000">
                                          <p:val>
                                            <p:strVal val="#ppt_x"/>
                                          </p:val>
                                        </p:tav>
                                      </p:tavLst>
                                    </p:anim>
                                    <p:anim calcmode="lin" valueType="num">
                                      <p:cBhvr additive="base">
                                        <p:cTn id="296" dur="500" fill="hold"/>
                                        <p:tgtEl>
                                          <p:spTgt spid="348"/>
                                        </p:tgtEl>
                                        <p:attrNameLst>
                                          <p:attrName>ppt_y</p:attrName>
                                        </p:attrNameLst>
                                      </p:cBhvr>
                                      <p:tavLst>
                                        <p:tav tm="0">
                                          <p:val>
                                            <p:strVal val="#ppt_y"/>
                                          </p:val>
                                        </p:tav>
                                        <p:tav tm="100000">
                                          <p:val>
                                            <p:strVal val="#ppt_y"/>
                                          </p:val>
                                        </p:tav>
                                      </p:tavLst>
                                    </p:anim>
                                  </p:childTnLst>
                                </p:cTn>
                              </p:par>
                              <p:par>
                                <p:cTn id="297" presetID="2" presetClass="entr" presetSubtype="8" fill="hold" grpId="0" nodeType="withEffect">
                                  <p:stCondLst>
                                    <p:cond delay="0"/>
                                  </p:stCondLst>
                                  <p:childTnLst>
                                    <p:set>
                                      <p:cBhvr>
                                        <p:cTn id="298" dur="1" fill="hold">
                                          <p:stCondLst>
                                            <p:cond delay="0"/>
                                          </p:stCondLst>
                                        </p:cTn>
                                        <p:tgtEl>
                                          <p:spTgt spid="349"/>
                                        </p:tgtEl>
                                        <p:attrNameLst>
                                          <p:attrName>style.visibility</p:attrName>
                                        </p:attrNameLst>
                                      </p:cBhvr>
                                      <p:to>
                                        <p:strVal val="visible"/>
                                      </p:to>
                                    </p:set>
                                    <p:anim calcmode="lin" valueType="num">
                                      <p:cBhvr additive="base">
                                        <p:cTn id="299" dur="500" fill="hold"/>
                                        <p:tgtEl>
                                          <p:spTgt spid="349"/>
                                        </p:tgtEl>
                                        <p:attrNameLst>
                                          <p:attrName>ppt_x</p:attrName>
                                        </p:attrNameLst>
                                      </p:cBhvr>
                                      <p:tavLst>
                                        <p:tav tm="0">
                                          <p:val>
                                            <p:strVal val="0-#ppt_w/2"/>
                                          </p:val>
                                        </p:tav>
                                        <p:tav tm="100000">
                                          <p:val>
                                            <p:strVal val="#ppt_x"/>
                                          </p:val>
                                        </p:tav>
                                      </p:tavLst>
                                    </p:anim>
                                    <p:anim calcmode="lin" valueType="num">
                                      <p:cBhvr additive="base">
                                        <p:cTn id="300" dur="500" fill="hold"/>
                                        <p:tgtEl>
                                          <p:spTgt spid="349"/>
                                        </p:tgtEl>
                                        <p:attrNameLst>
                                          <p:attrName>ppt_y</p:attrName>
                                        </p:attrNameLst>
                                      </p:cBhvr>
                                      <p:tavLst>
                                        <p:tav tm="0">
                                          <p:val>
                                            <p:strVal val="#ppt_y"/>
                                          </p:val>
                                        </p:tav>
                                        <p:tav tm="100000">
                                          <p:val>
                                            <p:strVal val="#ppt_y"/>
                                          </p:val>
                                        </p:tav>
                                      </p:tavLst>
                                    </p:anim>
                                  </p:childTnLst>
                                </p:cTn>
                              </p:par>
                              <p:par>
                                <p:cTn id="301" presetID="2" presetClass="entr" presetSubtype="8" fill="hold" grpId="0" nodeType="withEffect">
                                  <p:stCondLst>
                                    <p:cond delay="0"/>
                                  </p:stCondLst>
                                  <p:childTnLst>
                                    <p:set>
                                      <p:cBhvr>
                                        <p:cTn id="302" dur="1" fill="hold">
                                          <p:stCondLst>
                                            <p:cond delay="0"/>
                                          </p:stCondLst>
                                        </p:cTn>
                                        <p:tgtEl>
                                          <p:spTgt spid="350"/>
                                        </p:tgtEl>
                                        <p:attrNameLst>
                                          <p:attrName>style.visibility</p:attrName>
                                        </p:attrNameLst>
                                      </p:cBhvr>
                                      <p:to>
                                        <p:strVal val="visible"/>
                                      </p:to>
                                    </p:set>
                                    <p:anim calcmode="lin" valueType="num">
                                      <p:cBhvr additive="base">
                                        <p:cTn id="303" dur="500" fill="hold"/>
                                        <p:tgtEl>
                                          <p:spTgt spid="350"/>
                                        </p:tgtEl>
                                        <p:attrNameLst>
                                          <p:attrName>ppt_x</p:attrName>
                                        </p:attrNameLst>
                                      </p:cBhvr>
                                      <p:tavLst>
                                        <p:tav tm="0">
                                          <p:val>
                                            <p:strVal val="0-#ppt_w/2"/>
                                          </p:val>
                                        </p:tav>
                                        <p:tav tm="100000">
                                          <p:val>
                                            <p:strVal val="#ppt_x"/>
                                          </p:val>
                                        </p:tav>
                                      </p:tavLst>
                                    </p:anim>
                                    <p:anim calcmode="lin" valueType="num">
                                      <p:cBhvr additive="base">
                                        <p:cTn id="304" dur="500" fill="hold"/>
                                        <p:tgtEl>
                                          <p:spTgt spid="350"/>
                                        </p:tgtEl>
                                        <p:attrNameLst>
                                          <p:attrName>ppt_y</p:attrName>
                                        </p:attrNameLst>
                                      </p:cBhvr>
                                      <p:tavLst>
                                        <p:tav tm="0">
                                          <p:val>
                                            <p:strVal val="#ppt_y"/>
                                          </p:val>
                                        </p:tav>
                                        <p:tav tm="100000">
                                          <p:val>
                                            <p:strVal val="#ppt_y"/>
                                          </p:val>
                                        </p:tav>
                                      </p:tavLst>
                                    </p:anim>
                                  </p:childTnLst>
                                </p:cTn>
                              </p:par>
                              <p:par>
                                <p:cTn id="305" presetID="2" presetClass="entr" presetSubtype="8" fill="hold" grpId="0" nodeType="withEffect">
                                  <p:stCondLst>
                                    <p:cond delay="0"/>
                                  </p:stCondLst>
                                  <p:childTnLst>
                                    <p:set>
                                      <p:cBhvr>
                                        <p:cTn id="306" dur="1" fill="hold">
                                          <p:stCondLst>
                                            <p:cond delay="0"/>
                                          </p:stCondLst>
                                        </p:cTn>
                                        <p:tgtEl>
                                          <p:spTgt spid="351"/>
                                        </p:tgtEl>
                                        <p:attrNameLst>
                                          <p:attrName>style.visibility</p:attrName>
                                        </p:attrNameLst>
                                      </p:cBhvr>
                                      <p:to>
                                        <p:strVal val="visible"/>
                                      </p:to>
                                    </p:set>
                                    <p:anim calcmode="lin" valueType="num">
                                      <p:cBhvr additive="base">
                                        <p:cTn id="307" dur="500" fill="hold"/>
                                        <p:tgtEl>
                                          <p:spTgt spid="351"/>
                                        </p:tgtEl>
                                        <p:attrNameLst>
                                          <p:attrName>ppt_x</p:attrName>
                                        </p:attrNameLst>
                                      </p:cBhvr>
                                      <p:tavLst>
                                        <p:tav tm="0">
                                          <p:val>
                                            <p:strVal val="0-#ppt_w/2"/>
                                          </p:val>
                                        </p:tav>
                                        <p:tav tm="100000">
                                          <p:val>
                                            <p:strVal val="#ppt_x"/>
                                          </p:val>
                                        </p:tav>
                                      </p:tavLst>
                                    </p:anim>
                                    <p:anim calcmode="lin" valueType="num">
                                      <p:cBhvr additive="base">
                                        <p:cTn id="308" dur="500" fill="hold"/>
                                        <p:tgtEl>
                                          <p:spTgt spid="351"/>
                                        </p:tgtEl>
                                        <p:attrNameLst>
                                          <p:attrName>ppt_y</p:attrName>
                                        </p:attrNameLst>
                                      </p:cBhvr>
                                      <p:tavLst>
                                        <p:tav tm="0">
                                          <p:val>
                                            <p:strVal val="#ppt_y"/>
                                          </p:val>
                                        </p:tav>
                                        <p:tav tm="100000">
                                          <p:val>
                                            <p:strVal val="#ppt_y"/>
                                          </p:val>
                                        </p:tav>
                                      </p:tavLst>
                                    </p:anim>
                                  </p:childTnLst>
                                </p:cTn>
                              </p:par>
                              <p:par>
                                <p:cTn id="309" presetID="2" presetClass="entr" presetSubtype="8" fill="hold" grpId="0" nodeType="withEffect">
                                  <p:stCondLst>
                                    <p:cond delay="0"/>
                                  </p:stCondLst>
                                  <p:childTnLst>
                                    <p:set>
                                      <p:cBhvr>
                                        <p:cTn id="310" dur="1" fill="hold">
                                          <p:stCondLst>
                                            <p:cond delay="0"/>
                                          </p:stCondLst>
                                        </p:cTn>
                                        <p:tgtEl>
                                          <p:spTgt spid="352"/>
                                        </p:tgtEl>
                                        <p:attrNameLst>
                                          <p:attrName>style.visibility</p:attrName>
                                        </p:attrNameLst>
                                      </p:cBhvr>
                                      <p:to>
                                        <p:strVal val="visible"/>
                                      </p:to>
                                    </p:set>
                                    <p:anim calcmode="lin" valueType="num">
                                      <p:cBhvr additive="base">
                                        <p:cTn id="311" dur="500" fill="hold"/>
                                        <p:tgtEl>
                                          <p:spTgt spid="352"/>
                                        </p:tgtEl>
                                        <p:attrNameLst>
                                          <p:attrName>ppt_x</p:attrName>
                                        </p:attrNameLst>
                                      </p:cBhvr>
                                      <p:tavLst>
                                        <p:tav tm="0">
                                          <p:val>
                                            <p:strVal val="0-#ppt_w/2"/>
                                          </p:val>
                                        </p:tav>
                                        <p:tav tm="100000">
                                          <p:val>
                                            <p:strVal val="#ppt_x"/>
                                          </p:val>
                                        </p:tav>
                                      </p:tavLst>
                                    </p:anim>
                                    <p:anim calcmode="lin" valueType="num">
                                      <p:cBhvr additive="base">
                                        <p:cTn id="312" dur="500" fill="hold"/>
                                        <p:tgtEl>
                                          <p:spTgt spid="352"/>
                                        </p:tgtEl>
                                        <p:attrNameLst>
                                          <p:attrName>ppt_y</p:attrName>
                                        </p:attrNameLst>
                                      </p:cBhvr>
                                      <p:tavLst>
                                        <p:tav tm="0">
                                          <p:val>
                                            <p:strVal val="#ppt_y"/>
                                          </p:val>
                                        </p:tav>
                                        <p:tav tm="100000">
                                          <p:val>
                                            <p:strVal val="#ppt_y"/>
                                          </p:val>
                                        </p:tav>
                                      </p:tavLst>
                                    </p:anim>
                                  </p:childTnLst>
                                </p:cTn>
                              </p:par>
                              <p:par>
                                <p:cTn id="313" presetID="2" presetClass="entr" presetSubtype="8" fill="hold" grpId="0" nodeType="withEffect">
                                  <p:stCondLst>
                                    <p:cond delay="0"/>
                                  </p:stCondLst>
                                  <p:childTnLst>
                                    <p:set>
                                      <p:cBhvr>
                                        <p:cTn id="314" dur="1" fill="hold">
                                          <p:stCondLst>
                                            <p:cond delay="0"/>
                                          </p:stCondLst>
                                        </p:cTn>
                                        <p:tgtEl>
                                          <p:spTgt spid="353"/>
                                        </p:tgtEl>
                                        <p:attrNameLst>
                                          <p:attrName>style.visibility</p:attrName>
                                        </p:attrNameLst>
                                      </p:cBhvr>
                                      <p:to>
                                        <p:strVal val="visible"/>
                                      </p:to>
                                    </p:set>
                                    <p:anim calcmode="lin" valueType="num">
                                      <p:cBhvr additive="base">
                                        <p:cTn id="315" dur="500" fill="hold"/>
                                        <p:tgtEl>
                                          <p:spTgt spid="353"/>
                                        </p:tgtEl>
                                        <p:attrNameLst>
                                          <p:attrName>ppt_x</p:attrName>
                                        </p:attrNameLst>
                                      </p:cBhvr>
                                      <p:tavLst>
                                        <p:tav tm="0">
                                          <p:val>
                                            <p:strVal val="0-#ppt_w/2"/>
                                          </p:val>
                                        </p:tav>
                                        <p:tav tm="100000">
                                          <p:val>
                                            <p:strVal val="#ppt_x"/>
                                          </p:val>
                                        </p:tav>
                                      </p:tavLst>
                                    </p:anim>
                                    <p:anim calcmode="lin" valueType="num">
                                      <p:cBhvr additive="base">
                                        <p:cTn id="316" dur="500" fill="hold"/>
                                        <p:tgtEl>
                                          <p:spTgt spid="353"/>
                                        </p:tgtEl>
                                        <p:attrNameLst>
                                          <p:attrName>ppt_y</p:attrName>
                                        </p:attrNameLst>
                                      </p:cBhvr>
                                      <p:tavLst>
                                        <p:tav tm="0">
                                          <p:val>
                                            <p:strVal val="#ppt_y"/>
                                          </p:val>
                                        </p:tav>
                                        <p:tav tm="100000">
                                          <p:val>
                                            <p:strVal val="#ppt_y"/>
                                          </p:val>
                                        </p:tav>
                                      </p:tavLst>
                                    </p:anim>
                                  </p:childTnLst>
                                </p:cTn>
                              </p:par>
                              <p:par>
                                <p:cTn id="317" presetID="2" presetClass="entr" presetSubtype="8" fill="hold" grpId="0" nodeType="withEffect">
                                  <p:stCondLst>
                                    <p:cond delay="0"/>
                                  </p:stCondLst>
                                  <p:childTnLst>
                                    <p:set>
                                      <p:cBhvr>
                                        <p:cTn id="318" dur="1" fill="hold">
                                          <p:stCondLst>
                                            <p:cond delay="0"/>
                                          </p:stCondLst>
                                        </p:cTn>
                                        <p:tgtEl>
                                          <p:spTgt spid="354"/>
                                        </p:tgtEl>
                                        <p:attrNameLst>
                                          <p:attrName>style.visibility</p:attrName>
                                        </p:attrNameLst>
                                      </p:cBhvr>
                                      <p:to>
                                        <p:strVal val="visible"/>
                                      </p:to>
                                    </p:set>
                                    <p:anim calcmode="lin" valueType="num">
                                      <p:cBhvr additive="base">
                                        <p:cTn id="319" dur="500" fill="hold"/>
                                        <p:tgtEl>
                                          <p:spTgt spid="354"/>
                                        </p:tgtEl>
                                        <p:attrNameLst>
                                          <p:attrName>ppt_x</p:attrName>
                                        </p:attrNameLst>
                                      </p:cBhvr>
                                      <p:tavLst>
                                        <p:tav tm="0">
                                          <p:val>
                                            <p:strVal val="0-#ppt_w/2"/>
                                          </p:val>
                                        </p:tav>
                                        <p:tav tm="100000">
                                          <p:val>
                                            <p:strVal val="#ppt_x"/>
                                          </p:val>
                                        </p:tav>
                                      </p:tavLst>
                                    </p:anim>
                                    <p:anim calcmode="lin" valueType="num">
                                      <p:cBhvr additive="base">
                                        <p:cTn id="320" dur="500" fill="hold"/>
                                        <p:tgtEl>
                                          <p:spTgt spid="354"/>
                                        </p:tgtEl>
                                        <p:attrNameLst>
                                          <p:attrName>ppt_y</p:attrName>
                                        </p:attrNameLst>
                                      </p:cBhvr>
                                      <p:tavLst>
                                        <p:tav tm="0">
                                          <p:val>
                                            <p:strVal val="#ppt_y"/>
                                          </p:val>
                                        </p:tav>
                                        <p:tav tm="100000">
                                          <p:val>
                                            <p:strVal val="#ppt_y"/>
                                          </p:val>
                                        </p:tav>
                                      </p:tavLst>
                                    </p:anim>
                                  </p:childTnLst>
                                </p:cTn>
                              </p:par>
                              <p:par>
                                <p:cTn id="321" presetID="2" presetClass="entr" presetSubtype="8" fill="hold" grpId="0" nodeType="withEffect">
                                  <p:stCondLst>
                                    <p:cond delay="0"/>
                                  </p:stCondLst>
                                  <p:childTnLst>
                                    <p:set>
                                      <p:cBhvr>
                                        <p:cTn id="322" dur="1" fill="hold">
                                          <p:stCondLst>
                                            <p:cond delay="0"/>
                                          </p:stCondLst>
                                        </p:cTn>
                                        <p:tgtEl>
                                          <p:spTgt spid="355"/>
                                        </p:tgtEl>
                                        <p:attrNameLst>
                                          <p:attrName>style.visibility</p:attrName>
                                        </p:attrNameLst>
                                      </p:cBhvr>
                                      <p:to>
                                        <p:strVal val="visible"/>
                                      </p:to>
                                    </p:set>
                                    <p:anim calcmode="lin" valueType="num">
                                      <p:cBhvr additive="base">
                                        <p:cTn id="323" dur="500" fill="hold"/>
                                        <p:tgtEl>
                                          <p:spTgt spid="355"/>
                                        </p:tgtEl>
                                        <p:attrNameLst>
                                          <p:attrName>ppt_x</p:attrName>
                                        </p:attrNameLst>
                                      </p:cBhvr>
                                      <p:tavLst>
                                        <p:tav tm="0">
                                          <p:val>
                                            <p:strVal val="0-#ppt_w/2"/>
                                          </p:val>
                                        </p:tav>
                                        <p:tav tm="100000">
                                          <p:val>
                                            <p:strVal val="#ppt_x"/>
                                          </p:val>
                                        </p:tav>
                                      </p:tavLst>
                                    </p:anim>
                                    <p:anim calcmode="lin" valueType="num">
                                      <p:cBhvr additive="base">
                                        <p:cTn id="324" dur="500" fill="hold"/>
                                        <p:tgtEl>
                                          <p:spTgt spid="355"/>
                                        </p:tgtEl>
                                        <p:attrNameLst>
                                          <p:attrName>ppt_y</p:attrName>
                                        </p:attrNameLst>
                                      </p:cBhvr>
                                      <p:tavLst>
                                        <p:tav tm="0">
                                          <p:val>
                                            <p:strVal val="#ppt_y"/>
                                          </p:val>
                                        </p:tav>
                                        <p:tav tm="100000">
                                          <p:val>
                                            <p:strVal val="#ppt_y"/>
                                          </p:val>
                                        </p:tav>
                                      </p:tavLst>
                                    </p:anim>
                                  </p:childTnLst>
                                </p:cTn>
                              </p:par>
                              <p:par>
                                <p:cTn id="325" presetID="2" presetClass="entr" presetSubtype="8" fill="hold" grpId="0" nodeType="withEffect">
                                  <p:stCondLst>
                                    <p:cond delay="0"/>
                                  </p:stCondLst>
                                  <p:childTnLst>
                                    <p:set>
                                      <p:cBhvr>
                                        <p:cTn id="326" dur="1" fill="hold">
                                          <p:stCondLst>
                                            <p:cond delay="0"/>
                                          </p:stCondLst>
                                        </p:cTn>
                                        <p:tgtEl>
                                          <p:spTgt spid="356"/>
                                        </p:tgtEl>
                                        <p:attrNameLst>
                                          <p:attrName>style.visibility</p:attrName>
                                        </p:attrNameLst>
                                      </p:cBhvr>
                                      <p:to>
                                        <p:strVal val="visible"/>
                                      </p:to>
                                    </p:set>
                                    <p:anim calcmode="lin" valueType="num">
                                      <p:cBhvr additive="base">
                                        <p:cTn id="327" dur="500" fill="hold"/>
                                        <p:tgtEl>
                                          <p:spTgt spid="356"/>
                                        </p:tgtEl>
                                        <p:attrNameLst>
                                          <p:attrName>ppt_x</p:attrName>
                                        </p:attrNameLst>
                                      </p:cBhvr>
                                      <p:tavLst>
                                        <p:tav tm="0">
                                          <p:val>
                                            <p:strVal val="0-#ppt_w/2"/>
                                          </p:val>
                                        </p:tav>
                                        <p:tav tm="100000">
                                          <p:val>
                                            <p:strVal val="#ppt_x"/>
                                          </p:val>
                                        </p:tav>
                                      </p:tavLst>
                                    </p:anim>
                                    <p:anim calcmode="lin" valueType="num">
                                      <p:cBhvr additive="base">
                                        <p:cTn id="328" dur="500" fill="hold"/>
                                        <p:tgtEl>
                                          <p:spTgt spid="356"/>
                                        </p:tgtEl>
                                        <p:attrNameLst>
                                          <p:attrName>ppt_y</p:attrName>
                                        </p:attrNameLst>
                                      </p:cBhvr>
                                      <p:tavLst>
                                        <p:tav tm="0">
                                          <p:val>
                                            <p:strVal val="#ppt_y"/>
                                          </p:val>
                                        </p:tav>
                                        <p:tav tm="100000">
                                          <p:val>
                                            <p:strVal val="#ppt_y"/>
                                          </p:val>
                                        </p:tav>
                                      </p:tavLst>
                                    </p:anim>
                                  </p:childTnLst>
                                </p:cTn>
                              </p:par>
                              <p:par>
                                <p:cTn id="329" presetID="2" presetClass="entr" presetSubtype="8" fill="hold" grpId="0" nodeType="withEffect">
                                  <p:stCondLst>
                                    <p:cond delay="0"/>
                                  </p:stCondLst>
                                  <p:childTnLst>
                                    <p:set>
                                      <p:cBhvr>
                                        <p:cTn id="330" dur="1" fill="hold">
                                          <p:stCondLst>
                                            <p:cond delay="0"/>
                                          </p:stCondLst>
                                        </p:cTn>
                                        <p:tgtEl>
                                          <p:spTgt spid="357"/>
                                        </p:tgtEl>
                                        <p:attrNameLst>
                                          <p:attrName>style.visibility</p:attrName>
                                        </p:attrNameLst>
                                      </p:cBhvr>
                                      <p:to>
                                        <p:strVal val="visible"/>
                                      </p:to>
                                    </p:set>
                                    <p:anim calcmode="lin" valueType="num">
                                      <p:cBhvr additive="base">
                                        <p:cTn id="331" dur="500" fill="hold"/>
                                        <p:tgtEl>
                                          <p:spTgt spid="357"/>
                                        </p:tgtEl>
                                        <p:attrNameLst>
                                          <p:attrName>ppt_x</p:attrName>
                                        </p:attrNameLst>
                                      </p:cBhvr>
                                      <p:tavLst>
                                        <p:tav tm="0">
                                          <p:val>
                                            <p:strVal val="0-#ppt_w/2"/>
                                          </p:val>
                                        </p:tav>
                                        <p:tav tm="100000">
                                          <p:val>
                                            <p:strVal val="#ppt_x"/>
                                          </p:val>
                                        </p:tav>
                                      </p:tavLst>
                                    </p:anim>
                                    <p:anim calcmode="lin" valueType="num">
                                      <p:cBhvr additive="base">
                                        <p:cTn id="332" dur="500" fill="hold"/>
                                        <p:tgtEl>
                                          <p:spTgt spid="357"/>
                                        </p:tgtEl>
                                        <p:attrNameLst>
                                          <p:attrName>ppt_y</p:attrName>
                                        </p:attrNameLst>
                                      </p:cBhvr>
                                      <p:tavLst>
                                        <p:tav tm="0">
                                          <p:val>
                                            <p:strVal val="#ppt_y"/>
                                          </p:val>
                                        </p:tav>
                                        <p:tav tm="100000">
                                          <p:val>
                                            <p:strVal val="#ppt_y"/>
                                          </p:val>
                                        </p:tav>
                                      </p:tavLst>
                                    </p:anim>
                                  </p:childTnLst>
                                </p:cTn>
                              </p:par>
                              <p:par>
                                <p:cTn id="333" presetID="2" presetClass="entr" presetSubtype="8" fill="hold" grpId="0" nodeType="withEffect">
                                  <p:stCondLst>
                                    <p:cond delay="0"/>
                                  </p:stCondLst>
                                  <p:childTnLst>
                                    <p:set>
                                      <p:cBhvr>
                                        <p:cTn id="334" dur="1" fill="hold">
                                          <p:stCondLst>
                                            <p:cond delay="0"/>
                                          </p:stCondLst>
                                        </p:cTn>
                                        <p:tgtEl>
                                          <p:spTgt spid="358"/>
                                        </p:tgtEl>
                                        <p:attrNameLst>
                                          <p:attrName>style.visibility</p:attrName>
                                        </p:attrNameLst>
                                      </p:cBhvr>
                                      <p:to>
                                        <p:strVal val="visible"/>
                                      </p:to>
                                    </p:set>
                                    <p:anim calcmode="lin" valueType="num">
                                      <p:cBhvr additive="base">
                                        <p:cTn id="335" dur="500" fill="hold"/>
                                        <p:tgtEl>
                                          <p:spTgt spid="358"/>
                                        </p:tgtEl>
                                        <p:attrNameLst>
                                          <p:attrName>ppt_x</p:attrName>
                                        </p:attrNameLst>
                                      </p:cBhvr>
                                      <p:tavLst>
                                        <p:tav tm="0">
                                          <p:val>
                                            <p:strVal val="0-#ppt_w/2"/>
                                          </p:val>
                                        </p:tav>
                                        <p:tav tm="100000">
                                          <p:val>
                                            <p:strVal val="#ppt_x"/>
                                          </p:val>
                                        </p:tav>
                                      </p:tavLst>
                                    </p:anim>
                                    <p:anim calcmode="lin" valueType="num">
                                      <p:cBhvr additive="base">
                                        <p:cTn id="336" dur="500" fill="hold"/>
                                        <p:tgtEl>
                                          <p:spTgt spid="358"/>
                                        </p:tgtEl>
                                        <p:attrNameLst>
                                          <p:attrName>ppt_y</p:attrName>
                                        </p:attrNameLst>
                                      </p:cBhvr>
                                      <p:tavLst>
                                        <p:tav tm="0">
                                          <p:val>
                                            <p:strVal val="#ppt_y"/>
                                          </p:val>
                                        </p:tav>
                                        <p:tav tm="100000">
                                          <p:val>
                                            <p:strVal val="#ppt_y"/>
                                          </p:val>
                                        </p:tav>
                                      </p:tavLst>
                                    </p:anim>
                                  </p:childTnLst>
                                </p:cTn>
                              </p:par>
                              <p:par>
                                <p:cTn id="337" presetID="2" presetClass="entr" presetSubtype="8" fill="hold" grpId="0" nodeType="withEffect">
                                  <p:stCondLst>
                                    <p:cond delay="0"/>
                                  </p:stCondLst>
                                  <p:childTnLst>
                                    <p:set>
                                      <p:cBhvr>
                                        <p:cTn id="338" dur="1" fill="hold">
                                          <p:stCondLst>
                                            <p:cond delay="0"/>
                                          </p:stCondLst>
                                        </p:cTn>
                                        <p:tgtEl>
                                          <p:spTgt spid="359"/>
                                        </p:tgtEl>
                                        <p:attrNameLst>
                                          <p:attrName>style.visibility</p:attrName>
                                        </p:attrNameLst>
                                      </p:cBhvr>
                                      <p:to>
                                        <p:strVal val="visible"/>
                                      </p:to>
                                    </p:set>
                                    <p:anim calcmode="lin" valueType="num">
                                      <p:cBhvr additive="base">
                                        <p:cTn id="339" dur="500" fill="hold"/>
                                        <p:tgtEl>
                                          <p:spTgt spid="359"/>
                                        </p:tgtEl>
                                        <p:attrNameLst>
                                          <p:attrName>ppt_x</p:attrName>
                                        </p:attrNameLst>
                                      </p:cBhvr>
                                      <p:tavLst>
                                        <p:tav tm="0">
                                          <p:val>
                                            <p:strVal val="0-#ppt_w/2"/>
                                          </p:val>
                                        </p:tav>
                                        <p:tav tm="100000">
                                          <p:val>
                                            <p:strVal val="#ppt_x"/>
                                          </p:val>
                                        </p:tav>
                                      </p:tavLst>
                                    </p:anim>
                                    <p:anim calcmode="lin" valueType="num">
                                      <p:cBhvr additive="base">
                                        <p:cTn id="340" dur="500" fill="hold"/>
                                        <p:tgtEl>
                                          <p:spTgt spid="359"/>
                                        </p:tgtEl>
                                        <p:attrNameLst>
                                          <p:attrName>ppt_y</p:attrName>
                                        </p:attrNameLst>
                                      </p:cBhvr>
                                      <p:tavLst>
                                        <p:tav tm="0">
                                          <p:val>
                                            <p:strVal val="#ppt_y"/>
                                          </p:val>
                                        </p:tav>
                                        <p:tav tm="100000">
                                          <p:val>
                                            <p:strVal val="#ppt_y"/>
                                          </p:val>
                                        </p:tav>
                                      </p:tavLst>
                                    </p:anim>
                                  </p:childTnLst>
                                </p:cTn>
                              </p:par>
                              <p:par>
                                <p:cTn id="341" presetID="2" presetClass="entr" presetSubtype="8" fill="hold" grpId="0" nodeType="withEffect">
                                  <p:stCondLst>
                                    <p:cond delay="0"/>
                                  </p:stCondLst>
                                  <p:childTnLst>
                                    <p:set>
                                      <p:cBhvr>
                                        <p:cTn id="342" dur="1" fill="hold">
                                          <p:stCondLst>
                                            <p:cond delay="0"/>
                                          </p:stCondLst>
                                        </p:cTn>
                                        <p:tgtEl>
                                          <p:spTgt spid="360"/>
                                        </p:tgtEl>
                                        <p:attrNameLst>
                                          <p:attrName>style.visibility</p:attrName>
                                        </p:attrNameLst>
                                      </p:cBhvr>
                                      <p:to>
                                        <p:strVal val="visible"/>
                                      </p:to>
                                    </p:set>
                                    <p:anim calcmode="lin" valueType="num">
                                      <p:cBhvr additive="base">
                                        <p:cTn id="343" dur="500" fill="hold"/>
                                        <p:tgtEl>
                                          <p:spTgt spid="360"/>
                                        </p:tgtEl>
                                        <p:attrNameLst>
                                          <p:attrName>ppt_x</p:attrName>
                                        </p:attrNameLst>
                                      </p:cBhvr>
                                      <p:tavLst>
                                        <p:tav tm="0">
                                          <p:val>
                                            <p:strVal val="0-#ppt_w/2"/>
                                          </p:val>
                                        </p:tav>
                                        <p:tav tm="100000">
                                          <p:val>
                                            <p:strVal val="#ppt_x"/>
                                          </p:val>
                                        </p:tav>
                                      </p:tavLst>
                                    </p:anim>
                                    <p:anim calcmode="lin" valueType="num">
                                      <p:cBhvr additive="base">
                                        <p:cTn id="344" dur="500" fill="hold"/>
                                        <p:tgtEl>
                                          <p:spTgt spid="360"/>
                                        </p:tgtEl>
                                        <p:attrNameLst>
                                          <p:attrName>ppt_y</p:attrName>
                                        </p:attrNameLst>
                                      </p:cBhvr>
                                      <p:tavLst>
                                        <p:tav tm="0">
                                          <p:val>
                                            <p:strVal val="#ppt_y"/>
                                          </p:val>
                                        </p:tav>
                                        <p:tav tm="100000">
                                          <p:val>
                                            <p:strVal val="#ppt_y"/>
                                          </p:val>
                                        </p:tav>
                                      </p:tavLst>
                                    </p:anim>
                                  </p:childTnLst>
                                </p:cTn>
                              </p:par>
                              <p:par>
                                <p:cTn id="345" presetID="2" presetClass="entr" presetSubtype="8" fill="hold" grpId="0" nodeType="withEffect">
                                  <p:stCondLst>
                                    <p:cond delay="0"/>
                                  </p:stCondLst>
                                  <p:childTnLst>
                                    <p:set>
                                      <p:cBhvr>
                                        <p:cTn id="346" dur="1" fill="hold">
                                          <p:stCondLst>
                                            <p:cond delay="0"/>
                                          </p:stCondLst>
                                        </p:cTn>
                                        <p:tgtEl>
                                          <p:spTgt spid="361"/>
                                        </p:tgtEl>
                                        <p:attrNameLst>
                                          <p:attrName>style.visibility</p:attrName>
                                        </p:attrNameLst>
                                      </p:cBhvr>
                                      <p:to>
                                        <p:strVal val="visible"/>
                                      </p:to>
                                    </p:set>
                                    <p:anim calcmode="lin" valueType="num">
                                      <p:cBhvr additive="base">
                                        <p:cTn id="347" dur="500" fill="hold"/>
                                        <p:tgtEl>
                                          <p:spTgt spid="361"/>
                                        </p:tgtEl>
                                        <p:attrNameLst>
                                          <p:attrName>ppt_x</p:attrName>
                                        </p:attrNameLst>
                                      </p:cBhvr>
                                      <p:tavLst>
                                        <p:tav tm="0">
                                          <p:val>
                                            <p:strVal val="0-#ppt_w/2"/>
                                          </p:val>
                                        </p:tav>
                                        <p:tav tm="100000">
                                          <p:val>
                                            <p:strVal val="#ppt_x"/>
                                          </p:val>
                                        </p:tav>
                                      </p:tavLst>
                                    </p:anim>
                                    <p:anim calcmode="lin" valueType="num">
                                      <p:cBhvr additive="base">
                                        <p:cTn id="348" dur="500" fill="hold"/>
                                        <p:tgtEl>
                                          <p:spTgt spid="361"/>
                                        </p:tgtEl>
                                        <p:attrNameLst>
                                          <p:attrName>ppt_y</p:attrName>
                                        </p:attrNameLst>
                                      </p:cBhvr>
                                      <p:tavLst>
                                        <p:tav tm="0">
                                          <p:val>
                                            <p:strVal val="#ppt_y"/>
                                          </p:val>
                                        </p:tav>
                                        <p:tav tm="100000">
                                          <p:val>
                                            <p:strVal val="#ppt_y"/>
                                          </p:val>
                                        </p:tav>
                                      </p:tavLst>
                                    </p:anim>
                                  </p:childTnLst>
                                </p:cTn>
                              </p:par>
                              <p:par>
                                <p:cTn id="349" presetID="2" presetClass="entr" presetSubtype="8" fill="hold" grpId="0" nodeType="withEffect">
                                  <p:stCondLst>
                                    <p:cond delay="0"/>
                                  </p:stCondLst>
                                  <p:childTnLst>
                                    <p:set>
                                      <p:cBhvr>
                                        <p:cTn id="350" dur="1" fill="hold">
                                          <p:stCondLst>
                                            <p:cond delay="0"/>
                                          </p:stCondLst>
                                        </p:cTn>
                                        <p:tgtEl>
                                          <p:spTgt spid="362"/>
                                        </p:tgtEl>
                                        <p:attrNameLst>
                                          <p:attrName>style.visibility</p:attrName>
                                        </p:attrNameLst>
                                      </p:cBhvr>
                                      <p:to>
                                        <p:strVal val="visible"/>
                                      </p:to>
                                    </p:set>
                                    <p:anim calcmode="lin" valueType="num">
                                      <p:cBhvr additive="base">
                                        <p:cTn id="351" dur="500" fill="hold"/>
                                        <p:tgtEl>
                                          <p:spTgt spid="362"/>
                                        </p:tgtEl>
                                        <p:attrNameLst>
                                          <p:attrName>ppt_x</p:attrName>
                                        </p:attrNameLst>
                                      </p:cBhvr>
                                      <p:tavLst>
                                        <p:tav tm="0">
                                          <p:val>
                                            <p:strVal val="0-#ppt_w/2"/>
                                          </p:val>
                                        </p:tav>
                                        <p:tav tm="100000">
                                          <p:val>
                                            <p:strVal val="#ppt_x"/>
                                          </p:val>
                                        </p:tav>
                                      </p:tavLst>
                                    </p:anim>
                                    <p:anim calcmode="lin" valueType="num">
                                      <p:cBhvr additive="base">
                                        <p:cTn id="352" dur="500" fill="hold"/>
                                        <p:tgtEl>
                                          <p:spTgt spid="362"/>
                                        </p:tgtEl>
                                        <p:attrNameLst>
                                          <p:attrName>ppt_y</p:attrName>
                                        </p:attrNameLst>
                                      </p:cBhvr>
                                      <p:tavLst>
                                        <p:tav tm="0">
                                          <p:val>
                                            <p:strVal val="#ppt_y"/>
                                          </p:val>
                                        </p:tav>
                                        <p:tav tm="100000">
                                          <p:val>
                                            <p:strVal val="#ppt_y"/>
                                          </p:val>
                                        </p:tav>
                                      </p:tavLst>
                                    </p:anim>
                                  </p:childTnLst>
                                </p:cTn>
                              </p:par>
                              <p:par>
                                <p:cTn id="353" presetID="2" presetClass="entr" presetSubtype="8" fill="hold" grpId="0" nodeType="withEffect">
                                  <p:stCondLst>
                                    <p:cond delay="0"/>
                                  </p:stCondLst>
                                  <p:childTnLst>
                                    <p:set>
                                      <p:cBhvr>
                                        <p:cTn id="354" dur="1" fill="hold">
                                          <p:stCondLst>
                                            <p:cond delay="0"/>
                                          </p:stCondLst>
                                        </p:cTn>
                                        <p:tgtEl>
                                          <p:spTgt spid="363"/>
                                        </p:tgtEl>
                                        <p:attrNameLst>
                                          <p:attrName>style.visibility</p:attrName>
                                        </p:attrNameLst>
                                      </p:cBhvr>
                                      <p:to>
                                        <p:strVal val="visible"/>
                                      </p:to>
                                    </p:set>
                                    <p:anim calcmode="lin" valueType="num">
                                      <p:cBhvr additive="base">
                                        <p:cTn id="355" dur="500" fill="hold"/>
                                        <p:tgtEl>
                                          <p:spTgt spid="363"/>
                                        </p:tgtEl>
                                        <p:attrNameLst>
                                          <p:attrName>ppt_x</p:attrName>
                                        </p:attrNameLst>
                                      </p:cBhvr>
                                      <p:tavLst>
                                        <p:tav tm="0">
                                          <p:val>
                                            <p:strVal val="0-#ppt_w/2"/>
                                          </p:val>
                                        </p:tav>
                                        <p:tav tm="100000">
                                          <p:val>
                                            <p:strVal val="#ppt_x"/>
                                          </p:val>
                                        </p:tav>
                                      </p:tavLst>
                                    </p:anim>
                                    <p:anim calcmode="lin" valueType="num">
                                      <p:cBhvr additive="base">
                                        <p:cTn id="356" dur="500" fill="hold"/>
                                        <p:tgtEl>
                                          <p:spTgt spid="363"/>
                                        </p:tgtEl>
                                        <p:attrNameLst>
                                          <p:attrName>ppt_y</p:attrName>
                                        </p:attrNameLst>
                                      </p:cBhvr>
                                      <p:tavLst>
                                        <p:tav tm="0">
                                          <p:val>
                                            <p:strVal val="#ppt_y"/>
                                          </p:val>
                                        </p:tav>
                                        <p:tav tm="100000">
                                          <p:val>
                                            <p:strVal val="#ppt_y"/>
                                          </p:val>
                                        </p:tav>
                                      </p:tavLst>
                                    </p:anim>
                                  </p:childTnLst>
                                </p:cTn>
                              </p:par>
                              <p:par>
                                <p:cTn id="357" presetID="2" presetClass="entr" presetSubtype="8" fill="hold" grpId="0" nodeType="withEffect">
                                  <p:stCondLst>
                                    <p:cond delay="0"/>
                                  </p:stCondLst>
                                  <p:childTnLst>
                                    <p:set>
                                      <p:cBhvr>
                                        <p:cTn id="358" dur="1" fill="hold">
                                          <p:stCondLst>
                                            <p:cond delay="0"/>
                                          </p:stCondLst>
                                        </p:cTn>
                                        <p:tgtEl>
                                          <p:spTgt spid="364"/>
                                        </p:tgtEl>
                                        <p:attrNameLst>
                                          <p:attrName>style.visibility</p:attrName>
                                        </p:attrNameLst>
                                      </p:cBhvr>
                                      <p:to>
                                        <p:strVal val="visible"/>
                                      </p:to>
                                    </p:set>
                                    <p:anim calcmode="lin" valueType="num">
                                      <p:cBhvr additive="base">
                                        <p:cTn id="359" dur="500" fill="hold"/>
                                        <p:tgtEl>
                                          <p:spTgt spid="364"/>
                                        </p:tgtEl>
                                        <p:attrNameLst>
                                          <p:attrName>ppt_x</p:attrName>
                                        </p:attrNameLst>
                                      </p:cBhvr>
                                      <p:tavLst>
                                        <p:tav tm="0">
                                          <p:val>
                                            <p:strVal val="0-#ppt_w/2"/>
                                          </p:val>
                                        </p:tav>
                                        <p:tav tm="100000">
                                          <p:val>
                                            <p:strVal val="#ppt_x"/>
                                          </p:val>
                                        </p:tav>
                                      </p:tavLst>
                                    </p:anim>
                                    <p:anim calcmode="lin" valueType="num">
                                      <p:cBhvr additive="base">
                                        <p:cTn id="360" dur="500" fill="hold"/>
                                        <p:tgtEl>
                                          <p:spTgt spid="364"/>
                                        </p:tgtEl>
                                        <p:attrNameLst>
                                          <p:attrName>ppt_y</p:attrName>
                                        </p:attrNameLst>
                                      </p:cBhvr>
                                      <p:tavLst>
                                        <p:tav tm="0">
                                          <p:val>
                                            <p:strVal val="#ppt_y"/>
                                          </p:val>
                                        </p:tav>
                                        <p:tav tm="100000">
                                          <p:val>
                                            <p:strVal val="#ppt_y"/>
                                          </p:val>
                                        </p:tav>
                                      </p:tavLst>
                                    </p:anim>
                                  </p:childTnLst>
                                </p:cTn>
                              </p:par>
                              <p:par>
                                <p:cTn id="361" presetID="2" presetClass="entr" presetSubtype="8" fill="hold" grpId="0" nodeType="withEffect">
                                  <p:stCondLst>
                                    <p:cond delay="0"/>
                                  </p:stCondLst>
                                  <p:childTnLst>
                                    <p:set>
                                      <p:cBhvr>
                                        <p:cTn id="362" dur="1" fill="hold">
                                          <p:stCondLst>
                                            <p:cond delay="0"/>
                                          </p:stCondLst>
                                        </p:cTn>
                                        <p:tgtEl>
                                          <p:spTgt spid="365"/>
                                        </p:tgtEl>
                                        <p:attrNameLst>
                                          <p:attrName>style.visibility</p:attrName>
                                        </p:attrNameLst>
                                      </p:cBhvr>
                                      <p:to>
                                        <p:strVal val="visible"/>
                                      </p:to>
                                    </p:set>
                                    <p:anim calcmode="lin" valueType="num">
                                      <p:cBhvr additive="base">
                                        <p:cTn id="363" dur="500" fill="hold"/>
                                        <p:tgtEl>
                                          <p:spTgt spid="365"/>
                                        </p:tgtEl>
                                        <p:attrNameLst>
                                          <p:attrName>ppt_x</p:attrName>
                                        </p:attrNameLst>
                                      </p:cBhvr>
                                      <p:tavLst>
                                        <p:tav tm="0">
                                          <p:val>
                                            <p:strVal val="0-#ppt_w/2"/>
                                          </p:val>
                                        </p:tav>
                                        <p:tav tm="100000">
                                          <p:val>
                                            <p:strVal val="#ppt_x"/>
                                          </p:val>
                                        </p:tav>
                                      </p:tavLst>
                                    </p:anim>
                                    <p:anim calcmode="lin" valueType="num">
                                      <p:cBhvr additive="base">
                                        <p:cTn id="364" dur="500" fill="hold"/>
                                        <p:tgtEl>
                                          <p:spTgt spid="365"/>
                                        </p:tgtEl>
                                        <p:attrNameLst>
                                          <p:attrName>ppt_y</p:attrName>
                                        </p:attrNameLst>
                                      </p:cBhvr>
                                      <p:tavLst>
                                        <p:tav tm="0">
                                          <p:val>
                                            <p:strVal val="#ppt_y"/>
                                          </p:val>
                                        </p:tav>
                                        <p:tav tm="100000">
                                          <p:val>
                                            <p:strVal val="#ppt_y"/>
                                          </p:val>
                                        </p:tav>
                                      </p:tavLst>
                                    </p:anim>
                                  </p:childTnLst>
                                </p:cTn>
                              </p:par>
                              <p:par>
                                <p:cTn id="365" presetID="2" presetClass="entr" presetSubtype="8" fill="hold" grpId="0" nodeType="withEffect">
                                  <p:stCondLst>
                                    <p:cond delay="0"/>
                                  </p:stCondLst>
                                  <p:childTnLst>
                                    <p:set>
                                      <p:cBhvr>
                                        <p:cTn id="366" dur="1" fill="hold">
                                          <p:stCondLst>
                                            <p:cond delay="0"/>
                                          </p:stCondLst>
                                        </p:cTn>
                                        <p:tgtEl>
                                          <p:spTgt spid="366"/>
                                        </p:tgtEl>
                                        <p:attrNameLst>
                                          <p:attrName>style.visibility</p:attrName>
                                        </p:attrNameLst>
                                      </p:cBhvr>
                                      <p:to>
                                        <p:strVal val="visible"/>
                                      </p:to>
                                    </p:set>
                                    <p:anim calcmode="lin" valueType="num">
                                      <p:cBhvr additive="base">
                                        <p:cTn id="367" dur="500" fill="hold"/>
                                        <p:tgtEl>
                                          <p:spTgt spid="366"/>
                                        </p:tgtEl>
                                        <p:attrNameLst>
                                          <p:attrName>ppt_x</p:attrName>
                                        </p:attrNameLst>
                                      </p:cBhvr>
                                      <p:tavLst>
                                        <p:tav tm="0">
                                          <p:val>
                                            <p:strVal val="0-#ppt_w/2"/>
                                          </p:val>
                                        </p:tav>
                                        <p:tav tm="100000">
                                          <p:val>
                                            <p:strVal val="#ppt_x"/>
                                          </p:val>
                                        </p:tav>
                                      </p:tavLst>
                                    </p:anim>
                                    <p:anim calcmode="lin" valueType="num">
                                      <p:cBhvr additive="base">
                                        <p:cTn id="368" dur="500" fill="hold"/>
                                        <p:tgtEl>
                                          <p:spTgt spid="366"/>
                                        </p:tgtEl>
                                        <p:attrNameLst>
                                          <p:attrName>ppt_y</p:attrName>
                                        </p:attrNameLst>
                                      </p:cBhvr>
                                      <p:tavLst>
                                        <p:tav tm="0">
                                          <p:val>
                                            <p:strVal val="#ppt_y"/>
                                          </p:val>
                                        </p:tav>
                                        <p:tav tm="100000">
                                          <p:val>
                                            <p:strVal val="#ppt_y"/>
                                          </p:val>
                                        </p:tav>
                                      </p:tavLst>
                                    </p:anim>
                                  </p:childTnLst>
                                </p:cTn>
                              </p:par>
                              <p:par>
                                <p:cTn id="369" presetID="2" presetClass="entr" presetSubtype="8" fill="hold" grpId="0" nodeType="withEffect">
                                  <p:stCondLst>
                                    <p:cond delay="0"/>
                                  </p:stCondLst>
                                  <p:childTnLst>
                                    <p:set>
                                      <p:cBhvr>
                                        <p:cTn id="370" dur="1" fill="hold">
                                          <p:stCondLst>
                                            <p:cond delay="0"/>
                                          </p:stCondLst>
                                        </p:cTn>
                                        <p:tgtEl>
                                          <p:spTgt spid="367"/>
                                        </p:tgtEl>
                                        <p:attrNameLst>
                                          <p:attrName>style.visibility</p:attrName>
                                        </p:attrNameLst>
                                      </p:cBhvr>
                                      <p:to>
                                        <p:strVal val="visible"/>
                                      </p:to>
                                    </p:set>
                                    <p:anim calcmode="lin" valueType="num">
                                      <p:cBhvr additive="base">
                                        <p:cTn id="371" dur="500" fill="hold"/>
                                        <p:tgtEl>
                                          <p:spTgt spid="367"/>
                                        </p:tgtEl>
                                        <p:attrNameLst>
                                          <p:attrName>ppt_x</p:attrName>
                                        </p:attrNameLst>
                                      </p:cBhvr>
                                      <p:tavLst>
                                        <p:tav tm="0">
                                          <p:val>
                                            <p:strVal val="0-#ppt_w/2"/>
                                          </p:val>
                                        </p:tav>
                                        <p:tav tm="100000">
                                          <p:val>
                                            <p:strVal val="#ppt_x"/>
                                          </p:val>
                                        </p:tav>
                                      </p:tavLst>
                                    </p:anim>
                                    <p:anim calcmode="lin" valueType="num">
                                      <p:cBhvr additive="base">
                                        <p:cTn id="372" dur="500" fill="hold"/>
                                        <p:tgtEl>
                                          <p:spTgt spid="367"/>
                                        </p:tgtEl>
                                        <p:attrNameLst>
                                          <p:attrName>ppt_y</p:attrName>
                                        </p:attrNameLst>
                                      </p:cBhvr>
                                      <p:tavLst>
                                        <p:tav tm="0">
                                          <p:val>
                                            <p:strVal val="#ppt_y"/>
                                          </p:val>
                                        </p:tav>
                                        <p:tav tm="100000">
                                          <p:val>
                                            <p:strVal val="#ppt_y"/>
                                          </p:val>
                                        </p:tav>
                                      </p:tavLst>
                                    </p:anim>
                                  </p:childTnLst>
                                </p:cTn>
                              </p:par>
                              <p:par>
                                <p:cTn id="373" presetID="2" presetClass="entr" presetSubtype="8" fill="hold" grpId="0" nodeType="withEffect">
                                  <p:stCondLst>
                                    <p:cond delay="0"/>
                                  </p:stCondLst>
                                  <p:childTnLst>
                                    <p:set>
                                      <p:cBhvr>
                                        <p:cTn id="374" dur="1" fill="hold">
                                          <p:stCondLst>
                                            <p:cond delay="0"/>
                                          </p:stCondLst>
                                        </p:cTn>
                                        <p:tgtEl>
                                          <p:spTgt spid="368"/>
                                        </p:tgtEl>
                                        <p:attrNameLst>
                                          <p:attrName>style.visibility</p:attrName>
                                        </p:attrNameLst>
                                      </p:cBhvr>
                                      <p:to>
                                        <p:strVal val="visible"/>
                                      </p:to>
                                    </p:set>
                                    <p:anim calcmode="lin" valueType="num">
                                      <p:cBhvr additive="base">
                                        <p:cTn id="375" dur="500" fill="hold"/>
                                        <p:tgtEl>
                                          <p:spTgt spid="368"/>
                                        </p:tgtEl>
                                        <p:attrNameLst>
                                          <p:attrName>ppt_x</p:attrName>
                                        </p:attrNameLst>
                                      </p:cBhvr>
                                      <p:tavLst>
                                        <p:tav tm="0">
                                          <p:val>
                                            <p:strVal val="0-#ppt_w/2"/>
                                          </p:val>
                                        </p:tav>
                                        <p:tav tm="100000">
                                          <p:val>
                                            <p:strVal val="#ppt_x"/>
                                          </p:val>
                                        </p:tav>
                                      </p:tavLst>
                                    </p:anim>
                                    <p:anim calcmode="lin" valueType="num">
                                      <p:cBhvr additive="base">
                                        <p:cTn id="376" dur="500" fill="hold"/>
                                        <p:tgtEl>
                                          <p:spTgt spid="368"/>
                                        </p:tgtEl>
                                        <p:attrNameLst>
                                          <p:attrName>ppt_y</p:attrName>
                                        </p:attrNameLst>
                                      </p:cBhvr>
                                      <p:tavLst>
                                        <p:tav tm="0">
                                          <p:val>
                                            <p:strVal val="#ppt_y"/>
                                          </p:val>
                                        </p:tav>
                                        <p:tav tm="100000">
                                          <p:val>
                                            <p:strVal val="#ppt_y"/>
                                          </p:val>
                                        </p:tav>
                                      </p:tavLst>
                                    </p:anim>
                                  </p:childTnLst>
                                </p:cTn>
                              </p:par>
                              <p:par>
                                <p:cTn id="377" presetID="2" presetClass="entr" presetSubtype="8" fill="hold" grpId="0" nodeType="withEffect">
                                  <p:stCondLst>
                                    <p:cond delay="0"/>
                                  </p:stCondLst>
                                  <p:childTnLst>
                                    <p:set>
                                      <p:cBhvr>
                                        <p:cTn id="378" dur="1" fill="hold">
                                          <p:stCondLst>
                                            <p:cond delay="0"/>
                                          </p:stCondLst>
                                        </p:cTn>
                                        <p:tgtEl>
                                          <p:spTgt spid="369"/>
                                        </p:tgtEl>
                                        <p:attrNameLst>
                                          <p:attrName>style.visibility</p:attrName>
                                        </p:attrNameLst>
                                      </p:cBhvr>
                                      <p:to>
                                        <p:strVal val="visible"/>
                                      </p:to>
                                    </p:set>
                                    <p:anim calcmode="lin" valueType="num">
                                      <p:cBhvr additive="base">
                                        <p:cTn id="379" dur="500" fill="hold"/>
                                        <p:tgtEl>
                                          <p:spTgt spid="369"/>
                                        </p:tgtEl>
                                        <p:attrNameLst>
                                          <p:attrName>ppt_x</p:attrName>
                                        </p:attrNameLst>
                                      </p:cBhvr>
                                      <p:tavLst>
                                        <p:tav tm="0">
                                          <p:val>
                                            <p:strVal val="0-#ppt_w/2"/>
                                          </p:val>
                                        </p:tav>
                                        <p:tav tm="100000">
                                          <p:val>
                                            <p:strVal val="#ppt_x"/>
                                          </p:val>
                                        </p:tav>
                                      </p:tavLst>
                                    </p:anim>
                                    <p:anim calcmode="lin" valueType="num">
                                      <p:cBhvr additive="base">
                                        <p:cTn id="380" dur="500" fill="hold"/>
                                        <p:tgtEl>
                                          <p:spTgt spid="3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7"/>
          <p:cNvGrpSpPr/>
          <p:nvPr/>
        </p:nvGrpSpPr>
        <p:grpSpPr>
          <a:xfrm>
            <a:off x="882805" y="-741908"/>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1000"/>
                                        <p:tgtEl>
                                          <p:spTgt spid="483"/>
                                        </p:tgtEl>
                                      </p:cBhvr>
                                    </p:animEffect>
                                    <p:anim calcmode="lin" valueType="num">
                                      <p:cBhvr>
                                        <p:cTn id="8" dur="1000" fill="hold"/>
                                        <p:tgtEl>
                                          <p:spTgt spid="483"/>
                                        </p:tgtEl>
                                        <p:attrNameLst>
                                          <p:attrName>ppt_x</p:attrName>
                                        </p:attrNameLst>
                                      </p:cBhvr>
                                      <p:tavLst>
                                        <p:tav tm="0">
                                          <p:val>
                                            <p:strVal val="#ppt_x"/>
                                          </p:val>
                                        </p:tav>
                                        <p:tav tm="100000">
                                          <p:val>
                                            <p:strVal val="#ppt_x"/>
                                          </p:val>
                                        </p:tav>
                                      </p:tavLst>
                                    </p:anim>
                                    <p:anim calcmode="lin" valueType="num">
                                      <p:cBhvr>
                                        <p:cTn id="9" dur="1000" fill="hold"/>
                                        <p:tgtEl>
                                          <p:spTgt spid="48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536"/>
                                        </p:tgtEl>
                                        <p:attrNameLst>
                                          <p:attrName>style.visibility</p:attrName>
                                        </p:attrNameLst>
                                      </p:cBhvr>
                                      <p:to>
                                        <p:strVal val="visible"/>
                                      </p:to>
                                    </p:set>
                                    <p:animEffect transition="in" filter="wipe(left)">
                                      <p:cBhvr>
                                        <p:cTn id="12"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48"/>
                                        </p:tgtEl>
                                        <p:attrNameLst>
                                          <p:attrName>style.visibility</p:attrName>
                                        </p:attrNameLst>
                                      </p:cBhvr>
                                      <p:to>
                                        <p:strVal val="visible"/>
                                      </p:to>
                                    </p:set>
                                    <p:animEffect transition="in" filter="fade">
                                      <p:cBhvr>
                                        <p:cTn id="7" dur="1000"/>
                                        <p:tgtEl>
                                          <p:spTgt spid="948"/>
                                        </p:tgtEl>
                                      </p:cBhvr>
                                    </p:animEffect>
                                    <p:anim calcmode="lin" valueType="num">
                                      <p:cBhvr>
                                        <p:cTn id="8" dur="1000" fill="hold"/>
                                        <p:tgtEl>
                                          <p:spTgt spid="948"/>
                                        </p:tgtEl>
                                        <p:attrNameLst>
                                          <p:attrName>ppt_x</p:attrName>
                                        </p:attrNameLst>
                                      </p:cBhvr>
                                      <p:tavLst>
                                        <p:tav tm="0">
                                          <p:val>
                                            <p:strVal val="#ppt_x"/>
                                          </p:val>
                                        </p:tav>
                                        <p:tav tm="100000">
                                          <p:val>
                                            <p:strVal val="#ppt_x"/>
                                          </p:val>
                                        </p:tav>
                                      </p:tavLst>
                                    </p:anim>
                                    <p:anim calcmode="lin" valueType="num">
                                      <p:cBhvr>
                                        <p:cTn id="9" dur="1000" fill="hold"/>
                                        <p:tgtEl>
                                          <p:spTgt spid="94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75"/>
                                        </p:tgtEl>
                                        <p:attrNameLst>
                                          <p:attrName>style.visibility</p:attrName>
                                        </p:attrNameLst>
                                      </p:cBhvr>
                                      <p:to>
                                        <p:strVal val="visible"/>
                                      </p:to>
                                    </p:set>
                                    <p:animEffect transition="in" filter="fade">
                                      <p:cBhvr>
                                        <p:cTn id="12" dur="1000"/>
                                        <p:tgtEl>
                                          <p:spTgt spid="1075"/>
                                        </p:tgtEl>
                                      </p:cBhvr>
                                    </p:animEffect>
                                    <p:anim calcmode="lin" valueType="num">
                                      <p:cBhvr>
                                        <p:cTn id="13" dur="1000" fill="hold"/>
                                        <p:tgtEl>
                                          <p:spTgt spid="1075"/>
                                        </p:tgtEl>
                                        <p:attrNameLst>
                                          <p:attrName>ppt_x</p:attrName>
                                        </p:attrNameLst>
                                      </p:cBhvr>
                                      <p:tavLst>
                                        <p:tav tm="0">
                                          <p:val>
                                            <p:strVal val="#ppt_x"/>
                                          </p:val>
                                        </p:tav>
                                        <p:tav tm="100000">
                                          <p:val>
                                            <p:strVal val="#ppt_x"/>
                                          </p:val>
                                        </p:tav>
                                      </p:tavLst>
                                    </p:anim>
                                    <p:anim calcmode="lin" valueType="num">
                                      <p:cBhvr>
                                        <p:cTn id="14" dur="1000" fill="hold"/>
                                        <p:tgtEl>
                                          <p:spTgt spid="107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76"/>
                                        </p:tgtEl>
                                        <p:attrNameLst>
                                          <p:attrName>style.visibility</p:attrName>
                                        </p:attrNameLst>
                                      </p:cBhvr>
                                      <p:to>
                                        <p:strVal val="visible"/>
                                      </p:to>
                                    </p:set>
                                    <p:animEffect transition="in" filter="fade">
                                      <p:cBhvr>
                                        <p:cTn id="17" dur="1000"/>
                                        <p:tgtEl>
                                          <p:spTgt spid="1076"/>
                                        </p:tgtEl>
                                      </p:cBhvr>
                                    </p:animEffect>
                                    <p:anim calcmode="lin" valueType="num">
                                      <p:cBhvr>
                                        <p:cTn id="18" dur="1000" fill="hold"/>
                                        <p:tgtEl>
                                          <p:spTgt spid="1076"/>
                                        </p:tgtEl>
                                        <p:attrNameLst>
                                          <p:attrName>ppt_x</p:attrName>
                                        </p:attrNameLst>
                                      </p:cBhvr>
                                      <p:tavLst>
                                        <p:tav tm="0">
                                          <p:val>
                                            <p:strVal val="#ppt_x"/>
                                          </p:val>
                                        </p:tav>
                                        <p:tav tm="100000">
                                          <p:val>
                                            <p:strVal val="#ppt_x"/>
                                          </p:val>
                                        </p:tav>
                                      </p:tavLst>
                                    </p:anim>
                                    <p:anim calcmode="lin" valueType="num">
                                      <p:cBhvr>
                                        <p:cTn id="19" dur="1000" fill="hold"/>
                                        <p:tgtEl>
                                          <p:spTgt spid="107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77"/>
                                        </p:tgtEl>
                                        <p:attrNameLst>
                                          <p:attrName>style.visibility</p:attrName>
                                        </p:attrNameLst>
                                      </p:cBhvr>
                                      <p:to>
                                        <p:strVal val="visible"/>
                                      </p:to>
                                    </p:set>
                                    <p:animEffect transition="in" filter="fade">
                                      <p:cBhvr>
                                        <p:cTn id="22" dur="1000"/>
                                        <p:tgtEl>
                                          <p:spTgt spid="1077"/>
                                        </p:tgtEl>
                                      </p:cBhvr>
                                    </p:animEffect>
                                    <p:anim calcmode="lin" valueType="num">
                                      <p:cBhvr>
                                        <p:cTn id="23" dur="1000" fill="hold"/>
                                        <p:tgtEl>
                                          <p:spTgt spid="1077"/>
                                        </p:tgtEl>
                                        <p:attrNameLst>
                                          <p:attrName>ppt_x</p:attrName>
                                        </p:attrNameLst>
                                      </p:cBhvr>
                                      <p:tavLst>
                                        <p:tav tm="0">
                                          <p:val>
                                            <p:strVal val="#ppt_x"/>
                                          </p:val>
                                        </p:tav>
                                        <p:tav tm="100000">
                                          <p:val>
                                            <p:strVal val="#ppt_x"/>
                                          </p:val>
                                        </p:tav>
                                      </p:tavLst>
                                    </p:anim>
                                    <p:anim calcmode="lin" valueType="num">
                                      <p:cBhvr>
                                        <p:cTn id="24" dur="1000" fill="hold"/>
                                        <p:tgtEl>
                                          <p:spTgt spid="107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078"/>
                                        </p:tgtEl>
                                        <p:attrNameLst>
                                          <p:attrName>style.visibility</p:attrName>
                                        </p:attrNameLst>
                                      </p:cBhvr>
                                      <p:to>
                                        <p:strVal val="visible"/>
                                      </p:to>
                                    </p:set>
                                    <p:animEffect transition="in" filter="fade">
                                      <p:cBhvr>
                                        <p:cTn id="27" dur="1000"/>
                                        <p:tgtEl>
                                          <p:spTgt spid="1078"/>
                                        </p:tgtEl>
                                      </p:cBhvr>
                                    </p:animEffect>
                                    <p:anim calcmode="lin" valueType="num">
                                      <p:cBhvr>
                                        <p:cTn id="28" dur="1000" fill="hold"/>
                                        <p:tgtEl>
                                          <p:spTgt spid="1078"/>
                                        </p:tgtEl>
                                        <p:attrNameLst>
                                          <p:attrName>ppt_x</p:attrName>
                                        </p:attrNameLst>
                                      </p:cBhvr>
                                      <p:tavLst>
                                        <p:tav tm="0">
                                          <p:val>
                                            <p:strVal val="#ppt_x"/>
                                          </p:val>
                                        </p:tav>
                                        <p:tav tm="100000">
                                          <p:val>
                                            <p:strVal val="#ppt_x"/>
                                          </p:val>
                                        </p:tav>
                                      </p:tavLst>
                                    </p:anim>
                                    <p:anim calcmode="lin" valueType="num">
                                      <p:cBhvr>
                                        <p:cTn id="29" dur="1000" fill="hold"/>
                                        <p:tgtEl>
                                          <p:spTgt spid="1078"/>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079"/>
                                        </p:tgtEl>
                                        <p:attrNameLst>
                                          <p:attrName>style.visibility</p:attrName>
                                        </p:attrNameLst>
                                      </p:cBhvr>
                                      <p:to>
                                        <p:strVal val="visible"/>
                                      </p:to>
                                    </p:set>
                                    <p:animEffect transition="in" filter="fade">
                                      <p:cBhvr>
                                        <p:cTn id="32" dur="1000"/>
                                        <p:tgtEl>
                                          <p:spTgt spid="1079"/>
                                        </p:tgtEl>
                                      </p:cBhvr>
                                    </p:animEffect>
                                    <p:anim calcmode="lin" valueType="num">
                                      <p:cBhvr>
                                        <p:cTn id="33" dur="1000" fill="hold"/>
                                        <p:tgtEl>
                                          <p:spTgt spid="1079"/>
                                        </p:tgtEl>
                                        <p:attrNameLst>
                                          <p:attrName>ppt_x</p:attrName>
                                        </p:attrNameLst>
                                      </p:cBhvr>
                                      <p:tavLst>
                                        <p:tav tm="0">
                                          <p:val>
                                            <p:strVal val="#ppt_x"/>
                                          </p:val>
                                        </p:tav>
                                        <p:tav tm="100000">
                                          <p:val>
                                            <p:strVal val="#ppt_x"/>
                                          </p:val>
                                        </p:tav>
                                      </p:tavLst>
                                    </p:anim>
                                    <p:anim calcmode="lin" valueType="num">
                                      <p:cBhvr>
                                        <p:cTn id="34" dur="1000" fill="hold"/>
                                        <p:tgtEl>
                                          <p:spTgt spid="107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080"/>
                                        </p:tgtEl>
                                        <p:attrNameLst>
                                          <p:attrName>style.visibility</p:attrName>
                                        </p:attrNameLst>
                                      </p:cBhvr>
                                      <p:to>
                                        <p:strVal val="visible"/>
                                      </p:to>
                                    </p:set>
                                    <p:animEffect transition="in" filter="fade">
                                      <p:cBhvr>
                                        <p:cTn id="37" dur="1000"/>
                                        <p:tgtEl>
                                          <p:spTgt spid="1080"/>
                                        </p:tgtEl>
                                      </p:cBhvr>
                                    </p:animEffect>
                                    <p:anim calcmode="lin" valueType="num">
                                      <p:cBhvr>
                                        <p:cTn id="38" dur="1000" fill="hold"/>
                                        <p:tgtEl>
                                          <p:spTgt spid="1080"/>
                                        </p:tgtEl>
                                        <p:attrNameLst>
                                          <p:attrName>ppt_x</p:attrName>
                                        </p:attrNameLst>
                                      </p:cBhvr>
                                      <p:tavLst>
                                        <p:tav tm="0">
                                          <p:val>
                                            <p:strVal val="#ppt_x"/>
                                          </p:val>
                                        </p:tav>
                                        <p:tav tm="100000">
                                          <p:val>
                                            <p:strVal val="#ppt_x"/>
                                          </p:val>
                                        </p:tav>
                                      </p:tavLst>
                                    </p:anim>
                                    <p:anim calcmode="lin" valueType="num">
                                      <p:cBhvr>
                                        <p:cTn id="39" dur="1000" fill="hold"/>
                                        <p:tgtEl>
                                          <p:spTgt spid="1080"/>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43"/>
                                        </p:tgtEl>
                                        <p:attrNameLst>
                                          <p:attrName>style.visibility</p:attrName>
                                        </p:attrNameLst>
                                      </p:cBhvr>
                                      <p:to>
                                        <p:strVal val="visible"/>
                                      </p:to>
                                    </p:set>
                                    <p:anim calcmode="lin" valueType="num">
                                      <p:cBhvr additive="base">
                                        <p:cTn id="42" dur="500" fill="hold"/>
                                        <p:tgtEl>
                                          <p:spTgt spid="1043"/>
                                        </p:tgtEl>
                                        <p:attrNameLst>
                                          <p:attrName>ppt_x</p:attrName>
                                        </p:attrNameLst>
                                      </p:cBhvr>
                                      <p:tavLst>
                                        <p:tav tm="0">
                                          <p:val>
                                            <p:strVal val="#ppt_x"/>
                                          </p:val>
                                        </p:tav>
                                        <p:tav tm="100000">
                                          <p:val>
                                            <p:strVal val="#ppt_x"/>
                                          </p:val>
                                        </p:tav>
                                      </p:tavLst>
                                    </p:anim>
                                    <p:anim calcmode="lin" valueType="num">
                                      <p:cBhvr additive="base">
                                        <p:cTn id="43" dur="500" fill="hold"/>
                                        <p:tgtEl>
                                          <p:spTgt spid="10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animBg="1"/>
      <p:bldP spid="1076" grpId="0" animBg="1"/>
      <p:bldP spid="1077" grpId="0" animBg="1"/>
      <p:bldP spid="1078" grpId="0" animBg="1"/>
      <p:bldP spid="1079" grpId="0" animBg="1"/>
      <p:bldP spid="1080"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46"/>
                                        </p:tgtEl>
                                        <p:attrNameLst>
                                          <p:attrName>style.visibility</p:attrName>
                                        </p:attrNameLst>
                                      </p:cBhvr>
                                      <p:to>
                                        <p:strVal val="visible"/>
                                      </p:to>
                                    </p:set>
                                    <p:animEffect transition="in" filter="fade">
                                      <p:cBhvr>
                                        <p:cTn id="7" dur="1000"/>
                                        <p:tgtEl>
                                          <p:spTgt spid="1446"/>
                                        </p:tgtEl>
                                      </p:cBhvr>
                                    </p:animEffect>
                                    <p:anim calcmode="lin" valueType="num">
                                      <p:cBhvr>
                                        <p:cTn id="8" dur="1000" fill="hold"/>
                                        <p:tgtEl>
                                          <p:spTgt spid="1446"/>
                                        </p:tgtEl>
                                        <p:attrNameLst>
                                          <p:attrName>ppt_x</p:attrName>
                                        </p:attrNameLst>
                                      </p:cBhvr>
                                      <p:tavLst>
                                        <p:tav tm="0">
                                          <p:val>
                                            <p:strVal val="#ppt_x"/>
                                          </p:val>
                                        </p:tav>
                                        <p:tav tm="100000">
                                          <p:val>
                                            <p:strVal val="#ppt_x"/>
                                          </p:val>
                                        </p:tav>
                                      </p:tavLst>
                                    </p:anim>
                                    <p:anim calcmode="lin" valueType="num">
                                      <p:cBhvr>
                                        <p:cTn id="9" dur="1000" fill="hold"/>
                                        <p:tgtEl>
                                          <p:spTgt spid="144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fade">
                                      <p:cBhvr>
                                        <p:cTn id="12" dur="1000"/>
                                        <p:tgtEl>
                                          <p:spTgt spid="1447"/>
                                        </p:tgtEl>
                                      </p:cBhvr>
                                    </p:animEffect>
                                    <p:anim calcmode="lin" valueType="num">
                                      <p:cBhvr>
                                        <p:cTn id="13" dur="1000" fill="hold"/>
                                        <p:tgtEl>
                                          <p:spTgt spid="1447"/>
                                        </p:tgtEl>
                                        <p:attrNameLst>
                                          <p:attrName>ppt_x</p:attrName>
                                        </p:attrNameLst>
                                      </p:cBhvr>
                                      <p:tavLst>
                                        <p:tav tm="0">
                                          <p:val>
                                            <p:strVal val="#ppt_x"/>
                                          </p:val>
                                        </p:tav>
                                        <p:tav tm="100000">
                                          <p:val>
                                            <p:strVal val="#ppt_x"/>
                                          </p:val>
                                        </p:tav>
                                      </p:tavLst>
                                    </p:anim>
                                    <p:anim calcmode="lin" valueType="num">
                                      <p:cBhvr>
                                        <p:cTn id="14" dur="1000" fill="hold"/>
                                        <p:tgtEl>
                                          <p:spTgt spid="144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448"/>
                                        </p:tgtEl>
                                        <p:attrNameLst>
                                          <p:attrName>style.visibility</p:attrName>
                                        </p:attrNameLst>
                                      </p:cBhvr>
                                      <p:to>
                                        <p:strVal val="visible"/>
                                      </p:to>
                                    </p:set>
                                    <p:animEffect transition="in" filter="fade">
                                      <p:cBhvr>
                                        <p:cTn id="17" dur="1000"/>
                                        <p:tgtEl>
                                          <p:spTgt spid="1448"/>
                                        </p:tgtEl>
                                      </p:cBhvr>
                                    </p:animEffect>
                                    <p:anim calcmode="lin" valueType="num">
                                      <p:cBhvr>
                                        <p:cTn id="18" dur="1000" fill="hold"/>
                                        <p:tgtEl>
                                          <p:spTgt spid="1448"/>
                                        </p:tgtEl>
                                        <p:attrNameLst>
                                          <p:attrName>ppt_x</p:attrName>
                                        </p:attrNameLst>
                                      </p:cBhvr>
                                      <p:tavLst>
                                        <p:tav tm="0">
                                          <p:val>
                                            <p:strVal val="#ppt_x"/>
                                          </p:val>
                                        </p:tav>
                                        <p:tav tm="100000">
                                          <p:val>
                                            <p:strVal val="#ppt_x"/>
                                          </p:val>
                                        </p:tav>
                                      </p:tavLst>
                                    </p:anim>
                                    <p:anim calcmode="lin" valueType="num">
                                      <p:cBhvr>
                                        <p:cTn id="19" dur="1000" fill="hold"/>
                                        <p:tgtEl>
                                          <p:spTgt spid="144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49"/>
                                        </p:tgtEl>
                                        <p:attrNameLst>
                                          <p:attrName>style.visibility</p:attrName>
                                        </p:attrNameLst>
                                      </p:cBhvr>
                                      <p:to>
                                        <p:strVal val="visible"/>
                                      </p:to>
                                    </p:set>
                                    <p:animEffect transition="in" filter="fade">
                                      <p:cBhvr>
                                        <p:cTn id="22" dur="1000"/>
                                        <p:tgtEl>
                                          <p:spTgt spid="1449"/>
                                        </p:tgtEl>
                                      </p:cBhvr>
                                    </p:animEffect>
                                    <p:anim calcmode="lin" valueType="num">
                                      <p:cBhvr>
                                        <p:cTn id="23" dur="1000" fill="hold"/>
                                        <p:tgtEl>
                                          <p:spTgt spid="1449"/>
                                        </p:tgtEl>
                                        <p:attrNameLst>
                                          <p:attrName>ppt_x</p:attrName>
                                        </p:attrNameLst>
                                      </p:cBhvr>
                                      <p:tavLst>
                                        <p:tav tm="0">
                                          <p:val>
                                            <p:strVal val="#ppt_x"/>
                                          </p:val>
                                        </p:tav>
                                        <p:tav tm="100000">
                                          <p:val>
                                            <p:strVal val="#ppt_x"/>
                                          </p:val>
                                        </p:tav>
                                      </p:tavLst>
                                    </p:anim>
                                    <p:anim calcmode="lin" valueType="num">
                                      <p:cBhvr>
                                        <p:cTn id="24" dur="1000" fill="hold"/>
                                        <p:tgtEl>
                                          <p:spTgt spid="144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450"/>
                                        </p:tgtEl>
                                        <p:attrNameLst>
                                          <p:attrName>style.visibility</p:attrName>
                                        </p:attrNameLst>
                                      </p:cBhvr>
                                      <p:to>
                                        <p:strVal val="visible"/>
                                      </p:to>
                                    </p:set>
                                    <p:animEffect transition="in" filter="fade">
                                      <p:cBhvr>
                                        <p:cTn id="27" dur="1000"/>
                                        <p:tgtEl>
                                          <p:spTgt spid="1450"/>
                                        </p:tgtEl>
                                      </p:cBhvr>
                                    </p:animEffect>
                                    <p:anim calcmode="lin" valueType="num">
                                      <p:cBhvr>
                                        <p:cTn id="28" dur="1000" fill="hold"/>
                                        <p:tgtEl>
                                          <p:spTgt spid="1450"/>
                                        </p:tgtEl>
                                        <p:attrNameLst>
                                          <p:attrName>ppt_x</p:attrName>
                                        </p:attrNameLst>
                                      </p:cBhvr>
                                      <p:tavLst>
                                        <p:tav tm="0">
                                          <p:val>
                                            <p:strVal val="#ppt_x"/>
                                          </p:val>
                                        </p:tav>
                                        <p:tav tm="100000">
                                          <p:val>
                                            <p:strVal val="#ppt_x"/>
                                          </p:val>
                                        </p:tav>
                                      </p:tavLst>
                                    </p:anim>
                                    <p:anim calcmode="lin" valueType="num">
                                      <p:cBhvr>
                                        <p:cTn id="29" dur="1000" fill="hold"/>
                                        <p:tgtEl>
                                          <p:spTgt spid="145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451"/>
                                        </p:tgtEl>
                                        <p:attrNameLst>
                                          <p:attrName>style.visibility</p:attrName>
                                        </p:attrNameLst>
                                      </p:cBhvr>
                                      <p:to>
                                        <p:strVal val="visible"/>
                                      </p:to>
                                    </p:set>
                                    <p:animEffect transition="in" filter="fade">
                                      <p:cBhvr>
                                        <p:cTn id="32" dur="1000"/>
                                        <p:tgtEl>
                                          <p:spTgt spid="1451"/>
                                        </p:tgtEl>
                                      </p:cBhvr>
                                    </p:animEffect>
                                    <p:anim calcmode="lin" valueType="num">
                                      <p:cBhvr>
                                        <p:cTn id="33" dur="1000" fill="hold"/>
                                        <p:tgtEl>
                                          <p:spTgt spid="1451"/>
                                        </p:tgtEl>
                                        <p:attrNameLst>
                                          <p:attrName>ppt_x</p:attrName>
                                        </p:attrNameLst>
                                      </p:cBhvr>
                                      <p:tavLst>
                                        <p:tav tm="0">
                                          <p:val>
                                            <p:strVal val="#ppt_x"/>
                                          </p:val>
                                        </p:tav>
                                        <p:tav tm="100000">
                                          <p:val>
                                            <p:strVal val="#ppt_x"/>
                                          </p:val>
                                        </p:tav>
                                      </p:tavLst>
                                    </p:anim>
                                    <p:anim calcmode="lin" valueType="num">
                                      <p:cBhvr>
                                        <p:cTn id="34" dur="1000" fill="hold"/>
                                        <p:tgtEl>
                                          <p:spTgt spid="1451"/>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452"/>
                                        </p:tgtEl>
                                        <p:attrNameLst>
                                          <p:attrName>style.visibility</p:attrName>
                                        </p:attrNameLst>
                                      </p:cBhvr>
                                      <p:to>
                                        <p:strVal val="visible"/>
                                      </p:to>
                                    </p:set>
                                    <p:animEffect transition="in" filter="fade">
                                      <p:cBhvr>
                                        <p:cTn id="37" dur="1000"/>
                                        <p:tgtEl>
                                          <p:spTgt spid="1452"/>
                                        </p:tgtEl>
                                      </p:cBhvr>
                                    </p:animEffect>
                                    <p:anim calcmode="lin" valueType="num">
                                      <p:cBhvr>
                                        <p:cTn id="38" dur="1000" fill="hold"/>
                                        <p:tgtEl>
                                          <p:spTgt spid="1452"/>
                                        </p:tgtEl>
                                        <p:attrNameLst>
                                          <p:attrName>ppt_x</p:attrName>
                                        </p:attrNameLst>
                                      </p:cBhvr>
                                      <p:tavLst>
                                        <p:tav tm="0">
                                          <p:val>
                                            <p:strVal val="#ppt_x"/>
                                          </p:val>
                                        </p:tav>
                                        <p:tav tm="100000">
                                          <p:val>
                                            <p:strVal val="#ppt_x"/>
                                          </p:val>
                                        </p:tav>
                                      </p:tavLst>
                                    </p:anim>
                                    <p:anim calcmode="lin" valueType="num">
                                      <p:cBhvr>
                                        <p:cTn id="39" dur="1000" fill="hold"/>
                                        <p:tgtEl>
                                          <p:spTgt spid="1452"/>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453"/>
                                        </p:tgtEl>
                                        <p:attrNameLst>
                                          <p:attrName>style.visibility</p:attrName>
                                        </p:attrNameLst>
                                      </p:cBhvr>
                                      <p:to>
                                        <p:strVal val="visible"/>
                                      </p:to>
                                    </p:set>
                                    <p:animEffect transition="in" filter="fade">
                                      <p:cBhvr>
                                        <p:cTn id="42" dur="1000"/>
                                        <p:tgtEl>
                                          <p:spTgt spid="1453"/>
                                        </p:tgtEl>
                                      </p:cBhvr>
                                    </p:animEffect>
                                    <p:anim calcmode="lin" valueType="num">
                                      <p:cBhvr>
                                        <p:cTn id="43" dur="1000" fill="hold"/>
                                        <p:tgtEl>
                                          <p:spTgt spid="1453"/>
                                        </p:tgtEl>
                                        <p:attrNameLst>
                                          <p:attrName>ppt_x</p:attrName>
                                        </p:attrNameLst>
                                      </p:cBhvr>
                                      <p:tavLst>
                                        <p:tav tm="0">
                                          <p:val>
                                            <p:strVal val="#ppt_x"/>
                                          </p:val>
                                        </p:tav>
                                        <p:tav tm="100000">
                                          <p:val>
                                            <p:strVal val="#ppt_x"/>
                                          </p:val>
                                        </p:tav>
                                      </p:tavLst>
                                    </p:anim>
                                    <p:anim calcmode="lin" valueType="num">
                                      <p:cBhvr>
                                        <p:cTn id="44" dur="1000" fill="hold"/>
                                        <p:tgtEl>
                                          <p:spTgt spid="1453"/>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454"/>
                                        </p:tgtEl>
                                        <p:attrNameLst>
                                          <p:attrName>style.visibility</p:attrName>
                                        </p:attrNameLst>
                                      </p:cBhvr>
                                      <p:to>
                                        <p:strVal val="visible"/>
                                      </p:to>
                                    </p:set>
                                    <p:animEffect transition="in" filter="fade">
                                      <p:cBhvr>
                                        <p:cTn id="47" dur="1000"/>
                                        <p:tgtEl>
                                          <p:spTgt spid="1454"/>
                                        </p:tgtEl>
                                      </p:cBhvr>
                                    </p:animEffect>
                                    <p:anim calcmode="lin" valueType="num">
                                      <p:cBhvr>
                                        <p:cTn id="48" dur="1000" fill="hold"/>
                                        <p:tgtEl>
                                          <p:spTgt spid="1454"/>
                                        </p:tgtEl>
                                        <p:attrNameLst>
                                          <p:attrName>ppt_x</p:attrName>
                                        </p:attrNameLst>
                                      </p:cBhvr>
                                      <p:tavLst>
                                        <p:tav tm="0">
                                          <p:val>
                                            <p:strVal val="#ppt_x"/>
                                          </p:val>
                                        </p:tav>
                                        <p:tav tm="100000">
                                          <p:val>
                                            <p:strVal val="#ppt_x"/>
                                          </p:val>
                                        </p:tav>
                                      </p:tavLst>
                                    </p:anim>
                                    <p:anim calcmode="lin" valueType="num">
                                      <p:cBhvr>
                                        <p:cTn id="49" dur="1000" fill="hold"/>
                                        <p:tgtEl>
                                          <p:spTgt spid="1454"/>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455"/>
                                        </p:tgtEl>
                                        <p:attrNameLst>
                                          <p:attrName>style.visibility</p:attrName>
                                        </p:attrNameLst>
                                      </p:cBhvr>
                                      <p:to>
                                        <p:strVal val="visible"/>
                                      </p:to>
                                    </p:set>
                                    <p:animEffect transition="in" filter="fade">
                                      <p:cBhvr>
                                        <p:cTn id="52" dur="1000"/>
                                        <p:tgtEl>
                                          <p:spTgt spid="1455"/>
                                        </p:tgtEl>
                                      </p:cBhvr>
                                    </p:animEffect>
                                    <p:anim calcmode="lin" valueType="num">
                                      <p:cBhvr>
                                        <p:cTn id="53" dur="1000" fill="hold"/>
                                        <p:tgtEl>
                                          <p:spTgt spid="1455"/>
                                        </p:tgtEl>
                                        <p:attrNameLst>
                                          <p:attrName>ppt_x</p:attrName>
                                        </p:attrNameLst>
                                      </p:cBhvr>
                                      <p:tavLst>
                                        <p:tav tm="0">
                                          <p:val>
                                            <p:strVal val="#ppt_x"/>
                                          </p:val>
                                        </p:tav>
                                        <p:tav tm="100000">
                                          <p:val>
                                            <p:strVal val="#ppt_x"/>
                                          </p:val>
                                        </p:tav>
                                      </p:tavLst>
                                    </p:anim>
                                    <p:anim calcmode="lin" valueType="num">
                                      <p:cBhvr>
                                        <p:cTn id="54" dur="1000" fill="hold"/>
                                        <p:tgtEl>
                                          <p:spTgt spid="1455"/>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456"/>
                                        </p:tgtEl>
                                        <p:attrNameLst>
                                          <p:attrName>style.visibility</p:attrName>
                                        </p:attrNameLst>
                                      </p:cBhvr>
                                      <p:to>
                                        <p:strVal val="visible"/>
                                      </p:to>
                                    </p:set>
                                    <p:animEffect transition="in" filter="fade">
                                      <p:cBhvr>
                                        <p:cTn id="57" dur="1000"/>
                                        <p:tgtEl>
                                          <p:spTgt spid="1456"/>
                                        </p:tgtEl>
                                      </p:cBhvr>
                                    </p:animEffect>
                                    <p:anim calcmode="lin" valueType="num">
                                      <p:cBhvr>
                                        <p:cTn id="58" dur="1000" fill="hold"/>
                                        <p:tgtEl>
                                          <p:spTgt spid="1456"/>
                                        </p:tgtEl>
                                        <p:attrNameLst>
                                          <p:attrName>ppt_x</p:attrName>
                                        </p:attrNameLst>
                                      </p:cBhvr>
                                      <p:tavLst>
                                        <p:tav tm="0">
                                          <p:val>
                                            <p:strVal val="#ppt_x"/>
                                          </p:val>
                                        </p:tav>
                                        <p:tav tm="100000">
                                          <p:val>
                                            <p:strVal val="#ppt_x"/>
                                          </p:val>
                                        </p:tav>
                                      </p:tavLst>
                                    </p:anim>
                                    <p:anim calcmode="lin" valueType="num">
                                      <p:cBhvr>
                                        <p:cTn id="59" dur="1000" fill="hold"/>
                                        <p:tgtEl>
                                          <p:spTgt spid="1456"/>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457"/>
                                        </p:tgtEl>
                                        <p:attrNameLst>
                                          <p:attrName>style.visibility</p:attrName>
                                        </p:attrNameLst>
                                      </p:cBhvr>
                                      <p:to>
                                        <p:strVal val="visible"/>
                                      </p:to>
                                    </p:set>
                                    <p:animEffect transition="in" filter="fade">
                                      <p:cBhvr>
                                        <p:cTn id="62" dur="1000"/>
                                        <p:tgtEl>
                                          <p:spTgt spid="1457"/>
                                        </p:tgtEl>
                                      </p:cBhvr>
                                    </p:animEffect>
                                    <p:anim calcmode="lin" valueType="num">
                                      <p:cBhvr>
                                        <p:cTn id="63" dur="1000" fill="hold"/>
                                        <p:tgtEl>
                                          <p:spTgt spid="1457"/>
                                        </p:tgtEl>
                                        <p:attrNameLst>
                                          <p:attrName>ppt_x</p:attrName>
                                        </p:attrNameLst>
                                      </p:cBhvr>
                                      <p:tavLst>
                                        <p:tav tm="0">
                                          <p:val>
                                            <p:strVal val="#ppt_x"/>
                                          </p:val>
                                        </p:tav>
                                        <p:tav tm="100000">
                                          <p:val>
                                            <p:strVal val="#ppt_x"/>
                                          </p:val>
                                        </p:tav>
                                      </p:tavLst>
                                    </p:anim>
                                    <p:anim calcmode="lin" valueType="num">
                                      <p:cBhvr>
                                        <p:cTn id="64" dur="1000" fill="hold"/>
                                        <p:tgtEl>
                                          <p:spTgt spid="1457"/>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458"/>
                                        </p:tgtEl>
                                        <p:attrNameLst>
                                          <p:attrName>style.visibility</p:attrName>
                                        </p:attrNameLst>
                                      </p:cBhvr>
                                      <p:to>
                                        <p:strVal val="visible"/>
                                      </p:to>
                                    </p:set>
                                    <p:animEffect transition="in" filter="fade">
                                      <p:cBhvr>
                                        <p:cTn id="67" dur="1000"/>
                                        <p:tgtEl>
                                          <p:spTgt spid="1458"/>
                                        </p:tgtEl>
                                      </p:cBhvr>
                                    </p:animEffect>
                                    <p:anim calcmode="lin" valueType="num">
                                      <p:cBhvr>
                                        <p:cTn id="68" dur="1000" fill="hold"/>
                                        <p:tgtEl>
                                          <p:spTgt spid="1458"/>
                                        </p:tgtEl>
                                        <p:attrNameLst>
                                          <p:attrName>ppt_x</p:attrName>
                                        </p:attrNameLst>
                                      </p:cBhvr>
                                      <p:tavLst>
                                        <p:tav tm="0">
                                          <p:val>
                                            <p:strVal val="#ppt_x"/>
                                          </p:val>
                                        </p:tav>
                                        <p:tav tm="100000">
                                          <p:val>
                                            <p:strVal val="#ppt_x"/>
                                          </p:val>
                                        </p:tav>
                                      </p:tavLst>
                                    </p:anim>
                                    <p:anim calcmode="lin" valueType="num">
                                      <p:cBhvr>
                                        <p:cTn id="69" dur="1000" fill="hold"/>
                                        <p:tgtEl>
                                          <p:spTgt spid="1458"/>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459"/>
                                        </p:tgtEl>
                                        <p:attrNameLst>
                                          <p:attrName>style.visibility</p:attrName>
                                        </p:attrNameLst>
                                      </p:cBhvr>
                                      <p:to>
                                        <p:strVal val="visible"/>
                                      </p:to>
                                    </p:set>
                                    <p:animEffect transition="in" filter="fade">
                                      <p:cBhvr>
                                        <p:cTn id="72" dur="1000"/>
                                        <p:tgtEl>
                                          <p:spTgt spid="1459"/>
                                        </p:tgtEl>
                                      </p:cBhvr>
                                    </p:animEffect>
                                    <p:anim calcmode="lin" valueType="num">
                                      <p:cBhvr>
                                        <p:cTn id="73" dur="1000" fill="hold"/>
                                        <p:tgtEl>
                                          <p:spTgt spid="1459"/>
                                        </p:tgtEl>
                                        <p:attrNameLst>
                                          <p:attrName>ppt_x</p:attrName>
                                        </p:attrNameLst>
                                      </p:cBhvr>
                                      <p:tavLst>
                                        <p:tav tm="0">
                                          <p:val>
                                            <p:strVal val="#ppt_x"/>
                                          </p:val>
                                        </p:tav>
                                        <p:tav tm="100000">
                                          <p:val>
                                            <p:strVal val="#ppt_x"/>
                                          </p:val>
                                        </p:tav>
                                      </p:tavLst>
                                    </p:anim>
                                    <p:anim calcmode="lin" valueType="num">
                                      <p:cBhvr>
                                        <p:cTn id="74" dur="1000" fill="hold"/>
                                        <p:tgtEl>
                                          <p:spTgt spid="1459"/>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460"/>
                                        </p:tgtEl>
                                        <p:attrNameLst>
                                          <p:attrName>style.visibility</p:attrName>
                                        </p:attrNameLst>
                                      </p:cBhvr>
                                      <p:to>
                                        <p:strVal val="visible"/>
                                      </p:to>
                                    </p:set>
                                    <p:animEffect transition="in" filter="fade">
                                      <p:cBhvr>
                                        <p:cTn id="77" dur="1000"/>
                                        <p:tgtEl>
                                          <p:spTgt spid="1460"/>
                                        </p:tgtEl>
                                      </p:cBhvr>
                                    </p:animEffect>
                                    <p:anim calcmode="lin" valueType="num">
                                      <p:cBhvr>
                                        <p:cTn id="78" dur="1000" fill="hold"/>
                                        <p:tgtEl>
                                          <p:spTgt spid="1460"/>
                                        </p:tgtEl>
                                        <p:attrNameLst>
                                          <p:attrName>ppt_x</p:attrName>
                                        </p:attrNameLst>
                                      </p:cBhvr>
                                      <p:tavLst>
                                        <p:tav tm="0">
                                          <p:val>
                                            <p:strVal val="#ppt_x"/>
                                          </p:val>
                                        </p:tav>
                                        <p:tav tm="100000">
                                          <p:val>
                                            <p:strVal val="#ppt_x"/>
                                          </p:val>
                                        </p:tav>
                                      </p:tavLst>
                                    </p:anim>
                                    <p:anim calcmode="lin" valueType="num">
                                      <p:cBhvr>
                                        <p:cTn id="79" dur="1000" fill="hold"/>
                                        <p:tgtEl>
                                          <p:spTgt spid="1460"/>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461"/>
                                        </p:tgtEl>
                                        <p:attrNameLst>
                                          <p:attrName>style.visibility</p:attrName>
                                        </p:attrNameLst>
                                      </p:cBhvr>
                                      <p:to>
                                        <p:strVal val="visible"/>
                                      </p:to>
                                    </p:set>
                                    <p:animEffect transition="in" filter="fade">
                                      <p:cBhvr>
                                        <p:cTn id="82" dur="1000"/>
                                        <p:tgtEl>
                                          <p:spTgt spid="1461"/>
                                        </p:tgtEl>
                                      </p:cBhvr>
                                    </p:animEffect>
                                    <p:anim calcmode="lin" valueType="num">
                                      <p:cBhvr>
                                        <p:cTn id="83" dur="1000" fill="hold"/>
                                        <p:tgtEl>
                                          <p:spTgt spid="1461"/>
                                        </p:tgtEl>
                                        <p:attrNameLst>
                                          <p:attrName>ppt_x</p:attrName>
                                        </p:attrNameLst>
                                      </p:cBhvr>
                                      <p:tavLst>
                                        <p:tav tm="0">
                                          <p:val>
                                            <p:strVal val="#ppt_x"/>
                                          </p:val>
                                        </p:tav>
                                        <p:tav tm="100000">
                                          <p:val>
                                            <p:strVal val="#ppt_x"/>
                                          </p:val>
                                        </p:tav>
                                      </p:tavLst>
                                    </p:anim>
                                    <p:anim calcmode="lin" valueType="num">
                                      <p:cBhvr>
                                        <p:cTn id="84" dur="1000" fill="hold"/>
                                        <p:tgtEl>
                                          <p:spTgt spid="146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1462"/>
                                        </p:tgtEl>
                                        <p:attrNameLst>
                                          <p:attrName>style.visibility</p:attrName>
                                        </p:attrNameLst>
                                      </p:cBhvr>
                                      <p:to>
                                        <p:strVal val="visible"/>
                                      </p:to>
                                    </p:set>
                                    <p:animEffect transition="in" filter="fade">
                                      <p:cBhvr>
                                        <p:cTn id="87" dur="1000"/>
                                        <p:tgtEl>
                                          <p:spTgt spid="1462"/>
                                        </p:tgtEl>
                                      </p:cBhvr>
                                    </p:animEffect>
                                    <p:anim calcmode="lin" valueType="num">
                                      <p:cBhvr>
                                        <p:cTn id="88" dur="1000" fill="hold"/>
                                        <p:tgtEl>
                                          <p:spTgt spid="1462"/>
                                        </p:tgtEl>
                                        <p:attrNameLst>
                                          <p:attrName>ppt_x</p:attrName>
                                        </p:attrNameLst>
                                      </p:cBhvr>
                                      <p:tavLst>
                                        <p:tav tm="0">
                                          <p:val>
                                            <p:strVal val="#ppt_x"/>
                                          </p:val>
                                        </p:tav>
                                        <p:tav tm="100000">
                                          <p:val>
                                            <p:strVal val="#ppt_x"/>
                                          </p:val>
                                        </p:tav>
                                      </p:tavLst>
                                    </p:anim>
                                    <p:anim calcmode="lin" valueType="num">
                                      <p:cBhvr>
                                        <p:cTn id="89" dur="1000" fill="hold"/>
                                        <p:tgtEl>
                                          <p:spTgt spid="1462"/>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463"/>
                                        </p:tgtEl>
                                        <p:attrNameLst>
                                          <p:attrName>style.visibility</p:attrName>
                                        </p:attrNameLst>
                                      </p:cBhvr>
                                      <p:to>
                                        <p:strVal val="visible"/>
                                      </p:to>
                                    </p:set>
                                    <p:animEffect transition="in" filter="fade">
                                      <p:cBhvr>
                                        <p:cTn id="92" dur="1000"/>
                                        <p:tgtEl>
                                          <p:spTgt spid="1463"/>
                                        </p:tgtEl>
                                      </p:cBhvr>
                                    </p:animEffect>
                                    <p:anim calcmode="lin" valueType="num">
                                      <p:cBhvr>
                                        <p:cTn id="93" dur="1000" fill="hold"/>
                                        <p:tgtEl>
                                          <p:spTgt spid="1463"/>
                                        </p:tgtEl>
                                        <p:attrNameLst>
                                          <p:attrName>ppt_x</p:attrName>
                                        </p:attrNameLst>
                                      </p:cBhvr>
                                      <p:tavLst>
                                        <p:tav tm="0">
                                          <p:val>
                                            <p:strVal val="#ppt_x"/>
                                          </p:val>
                                        </p:tav>
                                        <p:tav tm="100000">
                                          <p:val>
                                            <p:strVal val="#ppt_x"/>
                                          </p:val>
                                        </p:tav>
                                      </p:tavLst>
                                    </p:anim>
                                    <p:anim calcmode="lin" valueType="num">
                                      <p:cBhvr>
                                        <p:cTn id="94" dur="1000" fill="hold"/>
                                        <p:tgtEl>
                                          <p:spTgt spid="1463"/>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1464"/>
                                        </p:tgtEl>
                                        <p:attrNameLst>
                                          <p:attrName>style.visibility</p:attrName>
                                        </p:attrNameLst>
                                      </p:cBhvr>
                                      <p:to>
                                        <p:strVal val="visible"/>
                                      </p:to>
                                    </p:set>
                                    <p:animEffect transition="in" filter="fade">
                                      <p:cBhvr>
                                        <p:cTn id="97" dur="1000"/>
                                        <p:tgtEl>
                                          <p:spTgt spid="1464"/>
                                        </p:tgtEl>
                                      </p:cBhvr>
                                    </p:animEffect>
                                    <p:anim calcmode="lin" valueType="num">
                                      <p:cBhvr>
                                        <p:cTn id="98" dur="1000" fill="hold"/>
                                        <p:tgtEl>
                                          <p:spTgt spid="1464"/>
                                        </p:tgtEl>
                                        <p:attrNameLst>
                                          <p:attrName>ppt_x</p:attrName>
                                        </p:attrNameLst>
                                      </p:cBhvr>
                                      <p:tavLst>
                                        <p:tav tm="0">
                                          <p:val>
                                            <p:strVal val="#ppt_x"/>
                                          </p:val>
                                        </p:tav>
                                        <p:tav tm="100000">
                                          <p:val>
                                            <p:strVal val="#ppt_x"/>
                                          </p:val>
                                        </p:tav>
                                      </p:tavLst>
                                    </p:anim>
                                    <p:anim calcmode="lin" valueType="num">
                                      <p:cBhvr>
                                        <p:cTn id="99" dur="1000" fill="hold"/>
                                        <p:tgtEl>
                                          <p:spTgt spid="1464"/>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1465"/>
                                        </p:tgtEl>
                                        <p:attrNameLst>
                                          <p:attrName>style.visibility</p:attrName>
                                        </p:attrNameLst>
                                      </p:cBhvr>
                                      <p:to>
                                        <p:strVal val="visible"/>
                                      </p:to>
                                    </p:set>
                                    <p:animEffect transition="in" filter="fade">
                                      <p:cBhvr>
                                        <p:cTn id="102" dur="1000"/>
                                        <p:tgtEl>
                                          <p:spTgt spid="1465"/>
                                        </p:tgtEl>
                                      </p:cBhvr>
                                    </p:animEffect>
                                    <p:anim calcmode="lin" valueType="num">
                                      <p:cBhvr>
                                        <p:cTn id="103" dur="1000" fill="hold"/>
                                        <p:tgtEl>
                                          <p:spTgt spid="1465"/>
                                        </p:tgtEl>
                                        <p:attrNameLst>
                                          <p:attrName>ppt_x</p:attrName>
                                        </p:attrNameLst>
                                      </p:cBhvr>
                                      <p:tavLst>
                                        <p:tav tm="0">
                                          <p:val>
                                            <p:strVal val="#ppt_x"/>
                                          </p:val>
                                        </p:tav>
                                        <p:tav tm="100000">
                                          <p:val>
                                            <p:strVal val="#ppt_x"/>
                                          </p:val>
                                        </p:tav>
                                      </p:tavLst>
                                    </p:anim>
                                    <p:anim calcmode="lin" valueType="num">
                                      <p:cBhvr>
                                        <p:cTn id="104" dur="1000" fill="hold"/>
                                        <p:tgtEl>
                                          <p:spTgt spid="1465"/>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1466"/>
                                        </p:tgtEl>
                                        <p:attrNameLst>
                                          <p:attrName>style.visibility</p:attrName>
                                        </p:attrNameLst>
                                      </p:cBhvr>
                                      <p:to>
                                        <p:strVal val="visible"/>
                                      </p:to>
                                    </p:set>
                                    <p:animEffect transition="in" filter="fade">
                                      <p:cBhvr>
                                        <p:cTn id="107" dur="1000"/>
                                        <p:tgtEl>
                                          <p:spTgt spid="1466"/>
                                        </p:tgtEl>
                                      </p:cBhvr>
                                    </p:animEffect>
                                    <p:anim calcmode="lin" valueType="num">
                                      <p:cBhvr>
                                        <p:cTn id="108" dur="1000" fill="hold"/>
                                        <p:tgtEl>
                                          <p:spTgt spid="1466"/>
                                        </p:tgtEl>
                                        <p:attrNameLst>
                                          <p:attrName>ppt_x</p:attrName>
                                        </p:attrNameLst>
                                      </p:cBhvr>
                                      <p:tavLst>
                                        <p:tav tm="0">
                                          <p:val>
                                            <p:strVal val="#ppt_x"/>
                                          </p:val>
                                        </p:tav>
                                        <p:tav tm="100000">
                                          <p:val>
                                            <p:strVal val="#ppt_x"/>
                                          </p:val>
                                        </p:tav>
                                      </p:tavLst>
                                    </p:anim>
                                    <p:anim calcmode="lin" valueType="num">
                                      <p:cBhvr>
                                        <p:cTn id="109" dur="1000" fill="hold"/>
                                        <p:tgtEl>
                                          <p:spTgt spid="1466"/>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1467"/>
                                        </p:tgtEl>
                                        <p:attrNameLst>
                                          <p:attrName>style.visibility</p:attrName>
                                        </p:attrNameLst>
                                      </p:cBhvr>
                                      <p:to>
                                        <p:strVal val="visible"/>
                                      </p:to>
                                    </p:set>
                                    <p:animEffect transition="in" filter="fade">
                                      <p:cBhvr>
                                        <p:cTn id="112" dur="1000"/>
                                        <p:tgtEl>
                                          <p:spTgt spid="1467"/>
                                        </p:tgtEl>
                                      </p:cBhvr>
                                    </p:animEffect>
                                    <p:anim calcmode="lin" valueType="num">
                                      <p:cBhvr>
                                        <p:cTn id="113" dur="1000" fill="hold"/>
                                        <p:tgtEl>
                                          <p:spTgt spid="1467"/>
                                        </p:tgtEl>
                                        <p:attrNameLst>
                                          <p:attrName>ppt_x</p:attrName>
                                        </p:attrNameLst>
                                      </p:cBhvr>
                                      <p:tavLst>
                                        <p:tav tm="0">
                                          <p:val>
                                            <p:strVal val="#ppt_x"/>
                                          </p:val>
                                        </p:tav>
                                        <p:tav tm="100000">
                                          <p:val>
                                            <p:strVal val="#ppt_x"/>
                                          </p:val>
                                        </p:tav>
                                      </p:tavLst>
                                    </p:anim>
                                    <p:anim calcmode="lin" valueType="num">
                                      <p:cBhvr>
                                        <p:cTn id="114" dur="1000" fill="hold"/>
                                        <p:tgtEl>
                                          <p:spTgt spid="1467"/>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1468"/>
                                        </p:tgtEl>
                                        <p:attrNameLst>
                                          <p:attrName>style.visibility</p:attrName>
                                        </p:attrNameLst>
                                      </p:cBhvr>
                                      <p:to>
                                        <p:strVal val="visible"/>
                                      </p:to>
                                    </p:set>
                                    <p:animEffect transition="in" filter="fade">
                                      <p:cBhvr>
                                        <p:cTn id="117" dur="1000"/>
                                        <p:tgtEl>
                                          <p:spTgt spid="1468"/>
                                        </p:tgtEl>
                                      </p:cBhvr>
                                    </p:animEffect>
                                    <p:anim calcmode="lin" valueType="num">
                                      <p:cBhvr>
                                        <p:cTn id="118" dur="1000" fill="hold"/>
                                        <p:tgtEl>
                                          <p:spTgt spid="1468"/>
                                        </p:tgtEl>
                                        <p:attrNameLst>
                                          <p:attrName>ppt_x</p:attrName>
                                        </p:attrNameLst>
                                      </p:cBhvr>
                                      <p:tavLst>
                                        <p:tav tm="0">
                                          <p:val>
                                            <p:strVal val="#ppt_x"/>
                                          </p:val>
                                        </p:tav>
                                        <p:tav tm="100000">
                                          <p:val>
                                            <p:strVal val="#ppt_x"/>
                                          </p:val>
                                        </p:tav>
                                      </p:tavLst>
                                    </p:anim>
                                    <p:anim calcmode="lin" valueType="num">
                                      <p:cBhvr>
                                        <p:cTn id="119" dur="1000" fill="hold"/>
                                        <p:tgtEl>
                                          <p:spTgt spid="1468"/>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1469"/>
                                        </p:tgtEl>
                                        <p:attrNameLst>
                                          <p:attrName>style.visibility</p:attrName>
                                        </p:attrNameLst>
                                      </p:cBhvr>
                                      <p:to>
                                        <p:strVal val="visible"/>
                                      </p:to>
                                    </p:set>
                                    <p:animEffect transition="in" filter="fade">
                                      <p:cBhvr>
                                        <p:cTn id="122" dur="1000"/>
                                        <p:tgtEl>
                                          <p:spTgt spid="1469"/>
                                        </p:tgtEl>
                                      </p:cBhvr>
                                    </p:animEffect>
                                    <p:anim calcmode="lin" valueType="num">
                                      <p:cBhvr>
                                        <p:cTn id="123" dur="1000" fill="hold"/>
                                        <p:tgtEl>
                                          <p:spTgt spid="1469"/>
                                        </p:tgtEl>
                                        <p:attrNameLst>
                                          <p:attrName>ppt_x</p:attrName>
                                        </p:attrNameLst>
                                      </p:cBhvr>
                                      <p:tavLst>
                                        <p:tav tm="0">
                                          <p:val>
                                            <p:strVal val="#ppt_x"/>
                                          </p:val>
                                        </p:tav>
                                        <p:tav tm="100000">
                                          <p:val>
                                            <p:strVal val="#ppt_x"/>
                                          </p:val>
                                        </p:tav>
                                      </p:tavLst>
                                    </p:anim>
                                    <p:anim calcmode="lin" valueType="num">
                                      <p:cBhvr>
                                        <p:cTn id="124" dur="1000" fill="hold"/>
                                        <p:tgtEl>
                                          <p:spTgt spid="1469"/>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1470"/>
                                        </p:tgtEl>
                                        <p:attrNameLst>
                                          <p:attrName>style.visibility</p:attrName>
                                        </p:attrNameLst>
                                      </p:cBhvr>
                                      <p:to>
                                        <p:strVal val="visible"/>
                                      </p:to>
                                    </p:set>
                                    <p:animEffect transition="in" filter="fade">
                                      <p:cBhvr>
                                        <p:cTn id="127" dur="1000"/>
                                        <p:tgtEl>
                                          <p:spTgt spid="1470"/>
                                        </p:tgtEl>
                                      </p:cBhvr>
                                    </p:animEffect>
                                    <p:anim calcmode="lin" valueType="num">
                                      <p:cBhvr>
                                        <p:cTn id="128" dur="1000" fill="hold"/>
                                        <p:tgtEl>
                                          <p:spTgt spid="1470"/>
                                        </p:tgtEl>
                                        <p:attrNameLst>
                                          <p:attrName>ppt_x</p:attrName>
                                        </p:attrNameLst>
                                      </p:cBhvr>
                                      <p:tavLst>
                                        <p:tav tm="0">
                                          <p:val>
                                            <p:strVal val="#ppt_x"/>
                                          </p:val>
                                        </p:tav>
                                        <p:tav tm="100000">
                                          <p:val>
                                            <p:strVal val="#ppt_x"/>
                                          </p:val>
                                        </p:tav>
                                      </p:tavLst>
                                    </p:anim>
                                    <p:anim calcmode="lin" valueType="num">
                                      <p:cBhvr>
                                        <p:cTn id="129" dur="1000" fill="hold"/>
                                        <p:tgtEl>
                                          <p:spTgt spid="1470"/>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1471"/>
                                        </p:tgtEl>
                                        <p:attrNameLst>
                                          <p:attrName>style.visibility</p:attrName>
                                        </p:attrNameLst>
                                      </p:cBhvr>
                                      <p:to>
                                        <p:strVal val="visible"/>
                                      </p:to>
                                    </p:set>
                                    <p:animEffect transition="in" filter="fade">
                                      <p:cBhvr>
                                        <p:cTn id="132" dur="1000"/>
                                        <p:tgtEl>
                                          <p:spTgt spid="1471"/>
                                        </p:tgtEl>
                                      </p:cBhvr>
                                    </p:animEffect>
                                    <p:anim calcmode="lin" valueType="num">
                                      <p:cBhvr>
                                        <p:cTn id="133" dur="1000" fill="hold"/>
                                        <p:tgtEl>
                                          <p:spTgt spid="1471"/>
                                        </p:tgtEl>
                                        <p:attrNameLst>
                                          <p:attrName>ppt_x</p:attrName>
                                        </p:attrNameLst>
                                      </p:cBhvr>
                                      <p:tavLst>
                                        <p:tav tm="0">
                                          <p:val>
                                            <p:strVal val="#ppt_x"/>
                                          </p:val>
                                        </p:tav>
                                        <p:tav tm="100000">
                                          <p:val>
                                            <p:strVal val="#ppt_x"/>
                                          </p:val>
                                        </p:tav>
                                      </p:tavLst>
                                    </p:anim>
                                    <p:anim calcmode="lin" valueType="num">
                                      <p:cBhvr>
                                        <p:cTn id="134" dur="1000" fill="hold"/>
                                        <p:tgtEl>
                                          <p:spTgt spid="1471"/>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1472"/>
                                        </p:tgtEl>
                                        <p:attrNameLst>
                                          <p:attrName>style.visibility</p:attrName>
                                        </p:attrNameLst>
                                      </p:cBhvr>
                                      <p:to>
                                        <p:strVal val="visible"/>
                                      </p:to>
                                    </p:set>
                                    <p:animEffect transition="in" filter="fade">
                                      <p:cBhvr>
                                        <p:cTn id="137" dur="1000"/>
                                        <p:tgtEl>
                                          <p:spTgt spid="1472"/>
                                        </p:tgtEl>
                                      </p:cBhvr>
                                    </p:animEffect>
                                    <p:anim calcmode="lin" valueType="num">
                                      <p:cBhvr>
                                        <p:cTn id="138" dur="1000" fill="hold"/>
                                        <p:tgtEl>
                                          <p:spTgt spid="1472"/>
                                        </p:tgtEl>
                                        <p:attrNameLst>
                                          <p:attrName>ppt_x</p:attrName>
                                        </p:attrNameLst>
                                      </p:cBhvr>
                                      <p:tavLst>
                                        <p:tav tm="0">
                                          <p:val>
                                            <p:strVal val="#ppt_x"/>
                                          </p:val>
                                        </p:tav>
                                        <p:tav tm="100000">
                                          <p:val>
                                            <p:strVal val="#ppt_x"/>
                                          </p:val>
                                        </p:tav>
                                      </p:tavLst>
                                    </p:anim>
                                    <p:anim calcmode="lin" valueType="num">
                                      <p:cBhvr>
                                        <p:cTn id="139" dur="1000" fill="hold"/>
                                        <p:tgtEl>
                                          <p:spTgt spid="1472"/>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1473"/>
                                        </p:tgtEl>
                                        <p:attrNameLst>
                                          <p:attrName>style.visibility</p:attrName>
                                        </p:attrNameLst>
                                      </p:cBhvr>
                                      <p:to>
                                        <p:strVal val="visible"/>
                                      </p:to>
                                    </p:set>
                                    <p:animEffect transition="in" filter="fade">
                                      <p:cBhvr>
                                        <p:cTn id="142" dur="1000"/>
                                        <p:tgtEl>
                                          <p:spTgt spid="1473"/>
                                        </p:tgtEl>
                                      </p:cBhvr>
                                    </p:animEffect>
                                    <p:anim calcmode="lin" valueType="num">
                                      <p:cBhvr>
                                        <p:cTn id="143" dur="1000" fill="hold"/>
                                        <p:tgtEl>
                                          <p:spTgt spid="1473"/>
                                        </p:tgtEl>
                                        <p:attrNameLst>
                                          <p:attrName>ppt_x</p:attrName>
                                        </p:attrNameLst>
                                      </p:cBhvr>
                                      <p:tavLst>
                                        <p:tav tm="0">
                                          <p:val>
                                            <p:strVal val="#ppt_x"/>
                                          </p:val>
                                        </p:tav>
                                        <p:tav tm="100000">
                                          <p:val>
                                            <p:strVal val="#ppt_x"/>
                                          </p:val>
                                        </p:tav>
                                      </p:tavLst>
                                    </p:anim>
                                    <p:anim calcmode="lin" valueType="num">
                                      <p:cBhvr>
                                        <p:cTn id="144" dur="1000" fill="hold"/>
                                        <p:tgtEl>
                                          <p:spTgt spid="1473"/>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1474"/>
                                        </p:tgtEl>
                                        <p:attrNameLst>
                                          <p:attrName>style.visibility</p:attrName>
                                        </p:attrNameLst>
                                      </p:cBhvr>
                                      <p:to>
                                        <p:strVal val="visible"/>
                                      </p:to>
                                    </p:set>
                                    <p:animEffect transition="in" filter="fade">
                                      <p:cBhvr>
                                        <p:cTn id="147" dur="1000"/>
                                        <p:tgtEl>
                                          <p:spTgt spid="1474"/>
                                        </p:tgtEl>
                                      </p:cBhvr>
                                    </p:animEffect>
                                    <p:anim calcmode="lin" valueType="num">
                                      <p:cBhvr>
                                        <p:cTn id="148" dur="1000" fill="hold"/>
                                        <p:tgtEl>
                                          <p:spTgt spid="1474"/>
                                        </p:tgtEl>
                                        <p:attrNameLst>
                                          <p:attrName>ppt_x</p:attrName>
                                        </p:attrNameLst>
                                      </p:cBhvr>
                                      <p:tavLst>
                                        <p:tav tm="0">
                                          <p:val>
                                            <p:strVal val="#ppt_x"/>
                                          </p:val>
                                        </p:tav>
                                        <p:tav tm="100000">
                                          <p:val>
                                            <p:strVal val="#ppt_x"/>
                                          </p:val>
                                        </p:tav>
                                      </p:tavLst>
                                    </p:anim>
                                    <p:anim calcmode="lin" valueType="num">
                                      <p:cBhvr>
                                        <p:cTn id="149" dur="1000" fill="hold"/>
                                        <p:tgtEl>
                                          <p:spTgt spid="1474"/>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1475"/>
                                        </p:tgtEl>
                                        <p:attrNameLst>
                                          <p:attrName>style.visibility</p:attrName>
                                        </p:attrNameLst>
                                      </p:cBhvr>
                                      <p:to>
                                        <p:strVal val="visible"/>
                                      </p:to>
                                    </p:set>
                                    <p:animEffect transition="in" filter="fade">
                                      <p:cBhvr>
                                        <p:cTn id="152" dur="1000"/>
                                        <p:tgtEl>
                                          <p:spTgt spid="1475"/>
                                        </p:tgtEl>
                                      </p:cBhvr>
                                    </p:animEffect>
                                    <p:anim calcmode="lin" valueType="num">
                                      <p:cBhvr>
                                        <p:cTn id="153" dur="1000" fill="hold"/>
                                        <p:tgtEl>
                                          <p:spTgt spid="1475"/>
                                        </p:tgtEl>
                                        <p:attrNameLst>
                                          <p:attrName>ppt_x</p:attrName>
                                        </p:attrNameLst>
                                      </p:cBhvr>
                                      <p:tavLst>
                                        <p:tav tm="0">
                                          <p:val>
                                            <p:strVal val="#ppt_x"/>
                                          </p:val>
                                        </p:tav>
                                        <p:tav tm="100000">
                                          <p:val>
                                            <p:strVal val="#ppt_x"/>
                                          </p:val>
                                        </p:tav>
                                      </p:tavLst>
                                    </p:anim>
                                    <p:anim calcmode="lin" valueType="num">
                                      <p:cBhvr>
                                        <p:cTn id="154" dur="1000" fill="hold"/>
                                        <p:tgtEl>
                                          <p:spTgt spid="1475"/>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1476"/>
                                        </p:tgtEl>
                                        <p:attrNameLst>
                                          <p:attrName>style.visibility</p:attrName>
                                        </p:attrNameLst>
                                      </p:cBhvr>
                                      <p:to>
                                        <p:strVal val="visible"/>
                                      </p:to>
                                    </p:set>
                                    <p:animEffect transition="in" filter="fade">
                                      <p:cBhvr>
                                        <p:cTn id="157" dur="1000"/>
                                        <p:tgtEl>
                                          <p:spTgt spid="1476"/>
                                        </p:tgtEl>
                                      </p:cBhvr>
                                    </p:animEffect>
                                    <p:anim calcmode="lin" valueType="num">
                                      <p:cBhvr>
                                        <p:cTn id="158" dur="1000" fill="hold"/>
                                        <p:tgtEl>
                                          <p:spTgt spid="1476"/>
                                        </p:tgtEl>
                                        <p:attrNameLst>
                                          <p:attrName>ppt_x</p:attrName>
                                        </p:attrNameLst>
                                      </p:cBhvr>
                                      <p:tavLst>
                                        <p:tav tm="0">
                                          <p:val>
                                            <p:strVal val="#ppt_x"/>
                                          </p:val>
                                        </p:tav>
                                        <p:tav tm="100000">
                                          <p:val>
                                            <p:strVal val="#ppt_x"/>
                                          </p:val>
                                        </p:tav>
                                      </p:tavLst>
                                    </p:anim>
                                    <p:anim calcmode="lin" valueType="num">
                                      <p:cBhvr>
                                        <p:cTn id="159" dur="1000" fill="hold"/>
                                        <p:tgtEl>
                                          <p:spTgt spid="1476"/>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1477"/>
                                        </p:tgtEl>
                                        <p:attrNameLst>
                                          <p:attrName>style.visibility</p:attrName>
                                        </p:attrNameLst>
                                      </p:cBhvr>
                                      <p:to>
                                        <p:strVal val="visible"/>
                                      </p:to>
                                    </p:set>
                                    <p:animEffect transition="in" filter="fade">
                                      <p:cBhvr>
                                        <p:cTn id="162" dur="1000"/>
                                        <p:tgtEl>
                                          <p:spTgt spid="1477"/>
                                        </p:tgtEl>
                                      </p:cBhvr>
                                    </p:animEffect>
                                    <p:anim calcmode="lin" valueType="num">
                                      <p:cBhvr>
                                        <p:cTn id="163" dur="1000" fill="hold"/>
                                        <p:tgtEl>
                                          <p:spTgt spid="1477"/>
                                        </p:tgtEl>
                                        <p:attrNameLst>
                                          <p:attrName>ppt_x</p:attrName>
                                        </p:attrNameLst>
                                      </p:cBhvr>
                                      <p:tavLst>
                                        <p:tav tm="0">
                                          <p:val>
                                            <p:strVal val="#ppt_x"/>
                                          </p:val>
                                        </p:tav>
                                        <p:tav tm="100000">
                                          <p:val>
                                            <p:strVal val="#ppt_x"/>
                                          </p:val>
                                        </p:tav>
                                      </p:tavLst>
                                    </p:anim>
                                    <p:anim calcmode="lin" valueType="num">
                                      <p:cBhvr>
                                        <p:cTn id="164" dur="1000" fill="hold"/>
                                        <p:tgtEl>
                                          <p:spTgt spid="1477"/>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0"/>
                                  </p:stCondLst>
                                  <p:childTnLst>
                                    <p:set>
                                      <p:cBhvr>
                                        <p:cTn id="166" dur="1" fill="hold">
                                          <p:stCondLst>
                                            <p:cond delay="0"/>
                                          </p:stCondLst>
                                        </p:cTn>
                                        <p:tgtEl>
                                          <p:spTgt spid="1478"/>
                                        </p:tgtEl>
                                        <p:attrNameLst>
                                          <p:attrName>style.visibility</p:attrName>
                                        </p:attrNameLst>
                                      </p:cBhvr>
                                      <p:to>
                                        <p:strVal val="visible"/>
                                      </p:to>
                                    </p:set>
                                    <p:animEffect transition="in" filter="fade">
                                      <p:cBhvr>
                                        <p:cTn id="167" dur="1000"/>
                                        <p:tgtEl>
                                          <p:spTgt spid="1478"/>
                                        </p:tgtEl>
                                      </p:cBhvr>
                                    </p:animEffect>
                                    <p:anim calcmode="lin" valueType="num">
                                      <p:cBhvr>
                                        <p:cTn id="168" dur="1000" fill="hold"/>
                                        <p:tgtEl>
                                          <p:spTgt spid="1478"/>
                                        </p:tgtEl>
                                        <p:attrNameLst>
                                          <p:attrName>ppt_x</p:attrName>
                                        </p:attrNameLst>
                                      </p:cBhvr>
                                      <p:tavLst>
                                        <p:tav tm="0">
                                          <p:val>
                                            <p:strVal val="#ppt_x"/>
                                          </p:val>
                                        </p:tav>
                                        <p:tav tm="100000">
                                          <p:val>
                                            <p:strVal val="#ppt_x"/>
                                          </p:val>
                                        </p:tav>
                                      </p:tavLst>
                                    </p:anim>
                                    <p:anim calcmode="lin" valueType="num">
                                      <p:cBhvr>
                                        <p:cTn id="169" dur="1000" fill="hold"/>
                                        <p:tgtEl>
                                          <p:spTgt spid="1478"/>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479"/>
                                        </p:tgtEl>
                                        <p:attrNameLst>
                                          <p:attrName>style.visibility</p:attrName>
                                        </p:attrNameLst>
                                      </p:cBhvr>
                                      <p:to>
                                        <p:strVal val="visible"/>
                                      </p:to>
                                    </p:set>
                                    <p:animEffect transition="in" filter="fade">
                                      <p:cBhvr>
                                        <p:cTn id="172" dur="1000"/>
                                        <p:tgtEl>
                                          <p:spTgt spid="1479"/>
                                        </p:tgtEl>
                                      </p:cBhvr>
                                    </p:animEffect>
                                    <p:anim calcmode="lin" valueType="num">
                                      <p:cBhvr>
                                        <p:cTn id="173" dur="1000" fill="hold"/>
                                        <p:tgtEl>
                                          <p:spTgt spid="1479"/>
                                        </p:tgtEl>
                                        <p:attrNameLst>
                                          <p:attrName>ppt_x</p:attrName>
                                        </p:attrNameLst>
                                      </p:cBhvr>
                                      <p:tavLst>
                                        <p:tav tm="0">
                                          <p:val>
                                            <p:strVal val="#ppt_x"/>
                                          </p:val>
                                        </p:tav>
                                        <p:tav tm="100000">
                                          <p:val>
                                            <p:strVal val="#ppt_x"/>
                                          </p:val>
                                        </p:tav>
                                      </p:tavLst>
                                    </p:anim>
                                    <p:anim calcmode="lin" valueType="num">
                                      <p:cBhvr>
                                        <p:cTn id="174" dur="1000" fill="hold"/>
                                        <p:tgtEl>
                                          <p:spTgt spid="1479"/>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0"/>
                                  </p:stCondLst>
                                  <p:childTnLst>
                                    <p:set>
                                      <p:cBhvr>
                                        <p:cTn id="176" dur="1" fill="hold">
                                          <p:stCondLst>
                                            <p:cond delay="0"/>
                                          </p:stCondLst>
                                        </p:cTn>
                                        <p:tgtEl>
                                          <p:spTgt spid="1480"/>
                                        </p:tgtEl>
                                        <p:attrNameLst>
                                          <p:attrName>style.visibility</p:attrName>
                                        </p:attrNameLst>
                                      </p:cBhvr>
                                      <p:to>
                                        <p:strVal val="visible"/>
                                      </p:to>
                                    </p:set>
                                    <p:animEffect transition="in" filter="fade">
                                      <p:cBhvr>
                                        <p:cTn id="177" dur="1000"/>
                                        <p:tgtEl>
                                          <p:spTgt spid="1480"/>
                                        </p:tgtEl>
                                      </p:cBhvr>
                                    </p:animEffect>
                                    <p:anim calcmode="lin" valueType="num">
                                      <p:cBhvr>
                                        <p:cTn id="178" dur="1000" fill="hold"/>
                                        <p:tgtEl>
                                          <p:spTgt spid="1480"/>
                                        </p:tgtEl>
                                        <p:attrNameLst>
                                          <p:attrName>ppt_x</p:attrName>
                                        </p:attrNameLst>
                                      </p:cBhvr>
                                      <p:tavLst>
                                        <p:tav tm="0">
                                          <p:val>
                                            <p:strVal val="#ppt_x"/>
                                          </p:val>
                                        </p:tav>
                                        <p:tav tm="100000">
                                          <p:val>
                                            <p:strVal val="#ppt_x"/>
                                          </p:val>
                                        </p:tav>
                                      </p:tavLst>
                                    </p:anim>
                                    <p:anim calcmode="lin" valueType="num">
                                      <p:cBhvr>
                                        <p:cTn id="179" dur="1000" fill="hold"/>
                                        <p:tgtEl>
                                          <p:spTgt spid="1480"/>
                                        </p:tgtEl>
                                        <p:attrNameLst>
                                          <p:attrName>ppt_y</p:attrName>
                                        </p:attrNameLst>
                                      </p:cBhvr>
                                      <p:tavLst>
                                        <p:tav tm="0">
                                          <p:val>
                                            <p:strVal val="#ppt_y-.1"/>
                                          </p:val>
                                        </p:tav>
                                        <p:tav tm="100000">
                                          <p:val>
                                            <p:strVal val="#ppt_y"/>
                                          </p:val>
                                        </p:tav>
                                      </p:tavLst>
                                    </p:anim>
                                  </p:childTnLst>
                                </p:cTn>
                              </p:par>
                              <p:par>
                                <p:cTn id="180" presetID="47" presetClass="entr" presetSubtype="0" fill="hold" grpId="0" nodeType="withEffect">
                                  <p:stCondLst>
                                    <p:cond delay="0"/>
                                  </p:stCondLst>
                                  <p:childTnLst>
                                    <p:set>
                                      <p:cBhvr>
                                        <p:cTn id="181" dur="1" fill="hold">
                                          <p:stCondLst>
                                            <p:cond delay="0"/>
                                          </p:stCondLst>
                                        </p:cTn>
                                        <p:tgtEl>
                                          <p:spTgt spid="1481"/>
                                        </p:tgtEl>
                                        <p:attrNameLst>
                                          <p:attrName>style.visibility</p:attrName>
                                        </p:attrNameLst>
                                      </p:cBhvr>
                                      <p:to>
                                        <p:strVal val="visible"/>
                                      </p:to>
                                    </p:set>
                                    <p:animEffect transition="in" filter="fade">
                                      <p:cBhvr>
                                        <p:cTn id="182" dur="1000"/>
                                        <p:tgtEl>
                                          <p:spTgt spid="1481"/>
                                        </p:tgtEl>
                                      </p:cBhvr>
                                    </p:animEffect>
                                    <p:anim calcmode="lin" valueType="num">
                                      <p:cBhvr>
                                        <p:cTn id="183" dur="1000" fill="hold"/>
                                        <p:tgtEl>
                                          <p:spTgt spid="1481"/>
                                        </p:tgtEl>
                                        <p:attrNameLst>
                                          <p:attrName>ppt_x</p:attrName>
                                        </p:attrNameLst>
                                      </p:cBhvr>
                                      <p:tavLst>
                                        <p:tav tm="0">
                                          <p:val>
                                            <p:strVal val="#ppt_x"/>
                                          </p:val>
                                        </p:tav>
                                        <p:tav tm="100000">
                                          <p:val>
                                            <p:strVal val="#ppt_x"/>
                                          </p:val>
                                        </p:tav>
                                      </p:tavLst>
                                    </p:anim>
                                    <p:anim calcmode="lin" valueType="num">
                                      <p:cBhvr>
                                        <p:cTn id="184" dur="1000" fill="hold"/>
                                        <p:tgtEl>
                                          <p:spTgt spid="1481"/>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0"/>
                                  </p:stCondLst>
                                  <p:childTnLst>
                                    <p:set>
                                      <p:cBhvr>
                                        <p:cTn id="186" dur="1" fill="hold">
                                          <p:stCondLst>
                                            <p:cond delay="0"/>
                                          </p:stCondLst>
                                        </p:cTn>
                                        <p:tgtEl>
                                          <p:spTgt spid="1482"/>
                                        </p:tgtEl>
                                        <p:attrNameLst>
                                          <p:attrName>style.visibility</p:attrName>
                                        </p:attrNameLst>
                                      </p:cBhvr>
                                      <p:to>
                                        <p:strVal val="visible"/>
                                      </p:to>
                                    </p:set>
                                    <p:animEffect transition="in" filter="fade">
                                      <p:cBhvr>
                                        <p:cTn id="187" dur="1000"/>
                                        <p:tgtEl>
                                          <p:spTgt spid="1482"/>
                                        </p:tgtEl>
                                      </p:cBhvr>
                                    </p:animEffect>
                                    <p:anim calcmode="lin" valueType="num">
                                      <p:cBhvr>
                                        <p:cTn id="188" dur="1000" fill="hold"/>
                                        <p:tgtEl>
                                          <p:spTgt spid="1482"/>
                                        </p:tgtEl>
                                        <p:attrNameLst>
                                          <p:attrName>ppt_x</p:attrName>
                                        </p:attrNameLst>
                                      </p:cBhvr>
                                      <p:tavLst>
                                        <p:tav tm="0">
                                          <p:val>
                                            <p:strVal val="#ppt_x"/>
                                          </p:val>
                                        </p:tav>
                                        <p:tav tm="100000">
                                          <p:val>
                                            <p:strVal val="#ppt_x"/>
                                          </p:val>
                                        </p:tav>
                                      </p:tavLst>
                                    </p:anim>
                                    <p:anim calcmode="lin" valueType="num">
                                      <p:cBhvr>
                                        <p:cTn id="189" dur="1000" fill="hold"/>
                                        <p:tgtEl>
                                          <p:spTgt spid="1482"/>
                                        </p:tgtEl>
                                        <p:attrNameLst>
                                          <p:attrName>ppt_y</p:attrName>
                                        </p:attrNameLst>
                                      </p:cBhvr>
                                      <p:tavLst>
                                        <p:tav tm="0">
                                          <p:val>
                                            <p:strVal val="#ppt_y-.1"/>
                                          </p:val>
                                        </p:tav>
                                        <p:tav tm="100000">
                                          <p:val>
                                            <p:strVal val="#ppt_y"/>
                                          </p:val>
                                        </p:tav>
                                      </p:tavLst>
                                    </p:anim>
                                  </p:childTnLst>
                                </p:cTn>
                              </p:par>
                              <p:par>
                                <p:cTn id="190" presetID="47" presetClass="entr" presetSubtype="0" fill="hold" grpId="0" nodeType="withEffect">
                                  <p:stCondLst>
                                    <p:cond delay="0"/>
                                  </p:stCondLst>
                                  <p:childTnLst>
                                    <p:set>
                                      <p:cBhvr>
                                        <p:cTn id="191" dur="1" fill="hold">
                                          <p:stCondLst>
                                            <p:cond delay="0"/>
                                          </p:stCondLst>
                                        </p:cTn>
                                        <p:tgtEl>
                                          <p:spTgt spid="1483"/>
                                        </p:tgtEl>
                                        <p:attrNameLst>
                                          <p:attrName>style.visibility</p:attrName>
                                        </p:attrNameLst>
                                      </p:cBhvr>
                                      <p:to>
                                        <p:strVal val="visible"/>
                                      </p:to>
                                    </p:set>
                                    <p:animEffect transition="in" filter="fade">
                                      <p:cBhvr>
                                        <p:cTn id="192" dur="1000"/>
                                        <p:tgtEl>
                                          <p:spTgt spid="1483"/>
                                        </p:tgtEl>
                                      </p:cBhvr>
                                    </p:animEffect>
                                    <p:anim calcmode="lin" valueType="num">
                                      <p:cBhvr>
                                        <p:cTn id="193" dur="1000" fill="hold"/>
                                        <p:tgtEl>
                                          <p:spTgt spid="1483"/>
                                        </p:tgtEl>
                                        <p:attrNameLst>
                                          <p:attrName>ppt_x</p:attrName>
                                        </p:attrNameLst>
                                      </p:cBhvr>
                                      <p:tavLst>
                                        <p:tav tm="0">
                                          <p:val>
                                            <p:strVal val="#ppt_x"/>
                                          </p:val>
                                        </p:tav>
                                        <p:tav tm="100000">
                                          <p:val>
                                            <p:strVal val="#ppt_x"/>
                                          </p:val>
                                        </p:tav>
                                      </p:tavLst>
                                    </p:anim>
                                    <p:anim calcmode="lin" valueType="num">
                                      <p:cBhvr>
                                        <p:cTn id="194" dur="1000" fill="hold"/>
                                        <p:tgtEl>
                                          <p:spTgt spid="1483"/>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0"/>
                                  </p:stCondLst>
                                  <p:childTnLst>
                                    <p:set>
                                      <p:cBhvr>
                                        <p:cTn id="196" dur="1" fill="hold">
                                          <p:stCondLst>
                                            <p:cond delay="0"/>
                                          </p:stCondLst>
                                        </p:cTn>
                                        <p:tgtEl>
                                          <p:spTgt spid="1484"/>
                                        </p:tgtEl>
                                        <p:attrNameLst>
                                          <p:attrName>style.visibility</p:attrName>
                                        </p:attrNameLst>
                                      </p:cBhvr>
                                      <p:to>
                                        <p:strVal val="visible"/>
                                      </p:to>
                                    </p:set>
                                    <p:animEffect transition="in" filter="fade">
                                      <p:cBhvr>
                                        <p:cTn id="197" dur="1000"/>
                                        <p:tgtEl>
                                          <p:spTgt spid="1484"/>
                                        </p:tgtEl>
                                      </p:cBhvr>
                                    </p:animEffect>
                                    <p:anim calcmode="lin" valueType="num">
                                      <p:cBhvr>
                                        <p:cTn id="198" dur="1000" fill="hold"/>
                                        <p:tgtEl>
                                          <p:spTgt spid="1484"/>
                                        </p:tgtEl>
                                        <p:attrNameLst>
                                          <p:attrName>ppt_x</p:attrName>
                                        </p:attrNameLst>
                                      </p:cBhvr>
                                      <p:tavLst>
                                        <p:tav tm="0">
                                          <p:val>
                                            <p:strVal val="#ppt_x"/>
                                          </p:val>
                                        </p:tav>
                                        <p:tav tm="100000">
                                          <p:val>
                                            <p:strVal val="#ppt_x"/>
                                          </p:val>
                                        </p:tav>
                                      </p:tavLst>
                                    </p:anim>
                                    <p:anim calcmode="lin" valueType="num">
                                      <p:cBhvr>
                                        <p:cTn id="199" dur="1000" fill="hold"/>
                                        <p:tgtEl>
                                          <p:spTgt spid="1484"/>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0"/>
                                  </p:stCondLst>
                                  <p:childTnLst>
                                    <p:set>
                                      <p:cBhvr>
                                        <p:cTn id="201" dur="1" fill="hold">
                                          <p:stCondLst>
                                            <p:cond delay="0"/>
                                          </p:stCondLst>
                                        </p:cTn>
                                        <p:tgtEl>
                                          <p:spTgt spid="1485"/>
                                        </p:tgtEl>
                                        <p:attrNameLst>
                                          <p:attrName>style.visibility</p:attrName>
                                        </p:attrNameLst>
                                      </p:cBhvr>
                                      <p:to>
                                        <p:strVal val="visible"/>
                                      </p:to>
                                    </p:set>
                                    <p:animEffect transition="in" filter="fade">
                                      <p:cBhvr>
                                        <p:cTn id="202" dur="1000"/>
                                        <p:tgtEl>
                                          <p:spTgt spid="1485"/>
                                        </p:tgtEl>
                                      </p:cBhvr>
                                    </p:animEffect>
                                    <p:anim calcmode="lin" valueType="num">
                                      <p:cBhvr>
                                        <p:cTn id="203" dur="1000" fill="hold"/>
                                        <p:tgtEl>
                                          <p:spTgt spid="1485"/>
                                        </p:tgtEl>
                                        <p:attrNameLst>
                                          <p:attrName>ppt_x</p:attrName>
                                        </p:attrNameLst>
                                      </p:cBhvr>
                                      <p:tavLst>
                                        <p:tav tm="0">
                                          <p:val>
                                            <p:strVal val="#ppt_x"/>
                                          </p:val>
                                        </p:tav>
                                        <p:tav tm="100000">
                                          <p:val>
                                            <p:strVal val="#ppt_x"/>
                                          </p:val>
                                        </p:tav>
                                      </p:tavLst>
                                    </p:anim>
                                    <p:anim calcmode="lin" valueType="num">
                                      <p:cBhvr>
                                        <p:cTn id="204" dur="1000" fill="hold"/>
                                        <p:tgtEl>
                                          <p:spTgt spid="1485"/>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0"/>
                                  </p:stCondLst>
                                  <p:childTnLst>
                                    <p:set>
                                      <p:cBhvr>
                                        <p:cTn id="206" dur="1" fill="hold">
                                          <p:stCondLst>
                                            <p:cond delay="0"/>
                                          </p:stCondLst>
                                        </p:cTn>
                                        <p:tgtEl>
                                          <p:spTgt spid="1486"/>
                                        </p:tgtEl>
                                        <p:attrNameLst>
                                          <p:attrName>style.visibility</p:attrName>
                                        </p:attrNameLst>
                                      </p:cBhvr>
                                      <p:to>
                                        <p:strVal val="visible"/>
                                      </p:to>
                                    </p:set>
                                    <p:animEffect transition="in" filter="fade">
                                      <p:cBhvr>
                                        <p:cTn id="207" dur="1000"/>
                                        <p:tgtEl>
                                          <p:spTgt spid="1486"/>
                                        </p:tgtEl>
                                      </p:cBhvr>
                                    </p:animEffect>
                                    <p:anim calcmode="lin" valueType="num">
                                      <p:cBhvr>
                                        <p:cTn id="208" dur="1000" fill="hold"/>
                                        <p:tgtEl>
                                          <p:spTgt spid="1486"/>
                                        </p:tgtEl>
                                        <p:attrNameLst>
                                          <p:attrName>ppt_x</p:attrName>
                                        </p:attrNameLst>
                                      </p:cBhvr>
                                      <p:tavLst>
                                        <p:tav tm="0">
                                          <p:val>
                                            <p:strVal val="#ppt_x"/>
                                          </p:val>
                                        </p:tav>
                                        <p:tav tm="100000">
                                          <p:val>
                                            <p:strVal val="#ppt_x"/>
                                          </p:val>
                                        </p:tav>
                                      </p:tavLst>
                                    </p:anim>
                                    <p:anim calcmode="lin" valueType="num">
                                      <p:cBhvr>
                                        <p:cTn id="209" dur="1000" fill="hold"/>
                                        <p:tgtEl>
                                          <p:spTgt spid="1486"/>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0"/>
                                  </p:stCondLst>
                                  <p:childTnLst>
                                    <p:set>
                                      <p:cBhvr>
                                        <p:cTn id="211" dur="1" fill="hold">
                                          <p:stCondLst>
                                            <p:cond delay="0"/>
                                          </p:stCondLst>
                                        </p:cTn>
                                        <p:tgtEl>
                                          <p:spTgt spid="1487"/>
                                        </p:tgtEl>
                                        <p:attrNameLst>
                                          <p:attrName>style.visibility</p:attrName>
                                        </p:attrNameLst>
                                      </p:cBhvr>
                                      <p:to>
                                        <p:strVal val="visible"/>
                                      </p:to>
                                    </p:set>
                                    <p:animEffect transition="in" filter="fade">
                                      <p:cBhvr>
                                        <p:cTn id="212" dur="1000"/>
                                        <p:tgtEl>
                                          <p:spTgt spid="1487"/>
                                        </p:tgtEl>
                                      </p:cBhvr>
                                    </p:animEffect>
                                    <p:anim calcmode="lin" valueType="num">
                                      <p:cBhvr>
                                        <p:cTn id="213" dur="1000" fill="hold"/>
                                        <p:tgtEl>
                                          <p:spTgt spid="1487"/>
                                        </p:tgtEl>
                                        <p:attrNameLst>
                                          <p:attrName>ppt_x</p:attrName>
                                        </p:attrNameLst>
                                      </p:cBhvr>
                                      <p:tavLst>
                                        <p:tav tm="0">
                                          <p:val>
                                            <p:strVal val="#ppt_x"/>
                                          </p:val>
                                        </p:tav>
                                        <p:tav tm="100000">
                                          <p:val>
                                            <p:strVal val="#ppt_x"/>
                                          </p:val>
                                        </p:tav>
                                      </p:tavLst>
                                    </p:anim>
                                    <p:anim calcmode="lin" valueType="num">
                                      <p:cBhvr>
                                        <p:cTn id="214" dur="1000" fill="hold"/>
                                        <p:tgtEl>
                                          <p:spTgt spid="1487"/>
                                        </p:tgtEl>
                                        <p:attrNameLst>
                                          <p:attrName>ppt_y</p:attrName>
                                        </p:attrNameLst>
                                      </p:cBhvr>
                                      <p:tavLst>
                                        <p:tav tm="0">
                                          <p:val>
                                            <p:strVal val="#ppt_y-.1"/>
                                          </p:val>
                                        </p:tav>
                                        <p:tav tm="100000">
                                          <p:val>
                                            <p:strVal val="#ppt_y"/>
                                          </p:val>
                                        </p:tav>
                                      </p:tavLst>
                                    </p:anim>
                                  </p:childTnLst>
                                </p:cTn>
                              </p:par>
                              <p:par>
                                <p:cTn id="215" presetID="47" presetClass="entr" presetSubtype="0" fill="hold" grpId="0" nodeType="withEffect">
                                  <p:stCondLst>
                                    <p:cond delay="0"/>
                                  </p:stCondLst>
                                  <p:childTnLst>
                                    <p:set>
                                      <p:cBhvr>
                                        <p:cTn id="216" dur="1" fill="hold">
                                          <p:stCondLst>
                                            <p:cond delay="0"/>
                                          </p:stCondLst>
                                        </p:cTn>
                                        <p:tgtEl>
                                          <p:spTgt spid="1488"/>
                                        </p:tgtEl>
                                        <p:attrNameLst>
                                          <p:attrName>style.visibility</p:attrName>
                                        </p:attrNameLst>
                                      </p:cBhvr>
                                      <p:to>
                                        <p:strVal val="visible"/>
                                      </p:to>
                                    </p:set>
                                    <p:animEffect transition="in" filter="fade">
                                      <p:cBhvr>
                                        <p:cTn id="217" dur="1000"/>
                                        <p:tgtEl>
                                          <p:spTgt spid="1488"/>
                                        </p:tgtEl>
                                      </p:cBhvr>
                                    </p:animEffect>
                                    <p:anim calcmode="lin" valueType="num">
                                      <p:cBhvr>
                                        <p:cTn id="218" dur="1000" fill="hold"/>
                                        <p:tgtEl>
                                          <p:spTgt spid="1488"/>
                                        </p:tgtEl>
                                        <p:attrNameLst>
                                          <p:attrName>ppt_x</p:attrName>
                                        </p:attrNameLst>
                                      </p:cBhvr>
                                      <p:tavLst>
                                        <p:tav tm="0">
                                          <p:val>
                                            <p:strVal val="#ppt_x"/>
                                          </p:val>
                                        </p:tav>
                                        <p:tav tm="100000">
                                          <p:val>
                                            <p:strVal val="#ppt_x"/>
                                          </p:val>
                                        </p:tav>
                                      </p:tavLst>
                                    </p:anim>
                                    <p:anim calcmode="lin" valueType="num">
                                      <p:cBhvr>
                                        <p:cTn id="219" dur="1000" fill="hold"/>
                                        <p:tgtEl>
                                          <p:spTgt spid="1488"/>
                                        </p:tgtEl>
                                        <p:attrNameLst>
                                          <p:attrName>ppt_y</p:attrName>
                                        </p:attrNameLst>
                                      </p:cBhvr>
                                      <p:tavLst>
                                        <p:tav tm="0">
                                          <p:val>
                                            <p:strVal val="#ppt_y-.1"/>
                                          </p:val>
                                        </p:tav>
                                        <p:tav tm="100000">
                                          <p:val>
                                            <p:strVal val="#ppt_y"/>
                                          </p:val>
                                        </p:tav>
                                      </p:tavLst>
                                    </p:anim>
                                  </p:childTnLst>
                                </p:cTn>
                              </p:par>
                              <p:par>
                                <p:cTn id="220" presetID="47" presetClass="entr" presetSubtype="0" fill="hold" grpId="0" nodeType="withEffect">
                                  <p:stCondLst>
                                    <p:cond delay="0"/>
                                  </p:stCondLst>
                                  <p:childTnLst>
                                    <p:set>
                                      <p:cBhvr>
                                        <p:cTn id="221" dur="1" fill="hold">
                                          <p:stCondLst>
                                            <p:cond delay="0"/>
                                          </p:stCondLst>
                                        </p:cTn>
                                        <p:tgtEl>
                                          <p:spTgt spid="1489"/>
                                        </p:tgtEl>
                                        <p:attrNameLst>
                                          <p:attrName>style.visibility</p:attrName>
                                        </p:attrNameLst>
                                      </p:cBhvr>
                                      <p:to>
                                        <p:strVal val="visible"/>
                                      </p:to>
                                    </p:set>
                                    <p:animEffect transition="in" filter="fade">
                                      <p:cBhvr>
                                        <p:cTn id="222" dur="1000"/>
                                        <p:tgtEl>
                                          <p:spTgt spid="1489"/>
                                        </p:tgtEl>
                                      </p:cBhvr>
                                    </p:animEffect>
                                    <p:anim calcmode="lin" valueType="num">
                                      <p:cBhvr>
                                        <p:cTn id="223" dur="1000" fill="hold"/>
                                        <p:tgtEl>
                                          <p:spTgt spid="1489"/>
                                        </p:tgtEl>
                                        <p:attrNameLst>
                                          <p:attrName>ppt_x</p:attrName>
                                        </p:attrNameLst>
                                      </p:cBhvr>
                                      <p:tavLst>
                                        <p:tav tm="0">
                                          <p:val>
                                            <p:strVal val="#ppt_x"/>
                                          </p:val>
                                        </p:tav>
                                        <p:tav tm="100000">
                                          <p:val>
                                            <p:strVal val="#ppt_x"/>
                                          </p:val>
                                        </p:tav>
                                      </p:tavLst>
                                    </p:anim>
                                    <p:anim calcmode="lin" valueType="num">
                                      <p:cBhvr>
                                        <p:cTn id="224" dur="1000" fill="hold"/>
                                        <p:tgtEl>
                                          <p:spTgt spid="1489"/>
                                        </p:tgtEl>
                                        <p:attrNameLst>
                                          <p:attrName>ppt_y</p:attrName>
                                        </p:attrNameLst>
                                      </p:cBhvr>
                                      <p:tavLst>
                                        <p:tav tm="0">
                                          <p:val>
                                            <p:strVal val="#ppt_y-.1"/>
                                          </p:val>
                                        </p:tav>
                                        <p:tav tm="100000">
                                          <p:val>
                                            <p:strVal val="#ppt_y"/>
                                          </p:val>
                                        </p:tav>
                                      </p:tavLst>
                                    </p:anim>
                                  </p:childTnLst>
                                </p:cTn>
                              </p:par>
                              <p:par>
                                <p:cTn id="225" presetID="47" presetClass="entr" presetSubtype="0" fill="hold" grpId="0" nodeType="withEffect">
                                  <p:stCondLst>
                                    <p:cond delay="0"/>
                                  </p:stCondLst>
                                  <p:childTnLst>
                                    <p:set>
                                      <p:cBhvr>
                                        <p:cTn id="226" dur="1" fill="hold">
                                          <p:stCondLst>
                                            <p:cond delay="0"/>
                                          </p:stCondLst>
                                        </p:cTn>
                                        <p:tgtEl>
                                          <p:spTgt spid="1490"/>
                                        </p:tgtEl>
                                        <p:attrNameLst>
                                          <p:attrName>style.visibility</p:attrName>
                                        </p:attrNameLst>
                                      </p:cBhvr>
                                      <p:to>
                                        <p:strVal val="visible"/>
                                      </p:to>
                                    </p:set>
                                    <p:animEffect transition="in" filter="fade">
                                      <p:cBhvr>
                                        <p:cTn id="227" dur="1000"/>
                                        <p:tgtEl>
                                          <p:spTgt spid="1490"/>
                                        </p:tgtEl>
                                      </p:cBhvr>
                                    </p:animEffect>
                                    <p:anim calcmode="lin" valueType="num">
                                      <p:cBhvr>
                                        <p:cTn id="228" dur="1000" fill="hold"/>
                                        <p:tgtEl>
                                          <p:spTgt spid="1490"/>
                                        </p:tgtEl>
                                        <p:attrNameLst>
                                          <p:attrName>ppt_x</p:attrName>
                                        </p:attrNameLst>
                                      </p:cBhvr>
                                      <p:tavLst>
                                        <p:tav tm="0">
                                          <p:val>
                                            <p:strVal val="#ppt_x"/>
                                          </p:val>
                                        </p:tav>
                                        <p:tav tm="100000">
                                          <p:val>
                                            <p:strVal val="#ppt_x"/>
                                          </p:val>
                                        </p:tav>
                                      </p:tavLst>
                                    </p:anim>
                                    <p:anim calcmode="lin" valueType="num">
                                      <p:cBhvr>
                                        <p:cTn id="229" dur="1000" fill="hold"/>
                                        <p:tgtEl>
                                          <p:spTgt spid="1490"/>
                                        </p:tgtEl>
                                        <p:attrNameLst>
                                          <p:attrName>ppt_y</p:attrName>
                                        </p:attrNameLst>
                                      </p:cBhvr>
                                      <p:tavLst>
                                        <p:tav tm="0">
                                          <p:val>
                                            <p:strVal val="#ppt_y-.1"/>
                                          </p:val>
                                        </p:tav>
                                        <p:tav tm="100000">
                                          <p:val>
                                            <p:strVal val="#ppt_y"/>
                                          </p:val>
                                        </p:tav>
                                      </p:tavLst>
                                    </p:anim>
                                  </p:childTnLst>
                                </p:cTn>
                              </p:par>
                              <p:par>
                                <p:cTn id="230" presetID="47" presetClass="entr" presetSubtype="0" fill="hold" grpId="0" nodeType="withEffect">
                                  <p:stCondLst>
                                    <p:cond delay="0"/>
                                  </p:stCondLst>
                                  <p:childTnLst>
                                    <p:set>
                                      <p:cBhvr>
                                        <p:cTn id="231" dur="1" fill="hold">
                                          <p:stCondLst>
                                            <p:cond delay="0"/>
                                          </p:stCondLst>
                                        </p:cTn>
                                        <p:tgtEl>
                                          <p:spTgt spid="1491"/>
                                        </p:tgtEl>
                                        <p:attrNameLst>
                                          <p:attrName>style.visibility</p:attrName>
                                        </p:attrNameLst>
                                      </p:cBhvr>
                                      <p:to>
                                        <p:strVal val="visible"/>
                                      </p:to>
                                    </p:set>
                                    <p:animEffect transition="in" filter="fade">
                                      <p:cBhvr>
                                        <p:cTn id="232" dur="1000"/>
                                        <p:tgtEl>
                                          <p:spTgt spid="1491"/>
                                        </p:tgtEl>
                                      </p:cBhvr>
                                    </p:animEffect>
                                    <p:anim calcmode="lin" valueType="num">
                                      <p:cBhvr>
                                        <p:cTn id="233" dur="1000" fill="hold"/>
                                        <p:tgtEl>
                                          <p:spTgt spid="1491"/>
                                        </p:tgtEl>
                                        <p:attrNameLst>
                                          <p:attrName>ppt_x</p:attrName>
                                        </p:attrNameLst>
                                      </p:cBhvr>
                                      <p:tavLst>
                                        <p:tav tm="0">
                                          <p:val>
                                            <p:strVal val="#ppt_x"/>
                                          </p:val>
                                        </p:tav>
                                        <p:tav tm="100000">
                                          <p:val>
                                            <p:strVal val="#ppt_x"/>
                                          </p:val>
                                        </p:tav>
                                      </p:tavLst>
                                    </p:anim>
                                    <p:anim calcmode="lin" valueType="num">
                                      <p:cBhvr>
                                        <p:cTn id="234" dur="1000" fill="hold"/>
                                        <p:tgtEl>
                                          <p:spTgt spid="1491"/>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0"/>
                                  </p:stCondLst>
                                  <p:childTnLst>
                                    <p:set>
                                      <p:cBhvr>
                                        <p:cTn id="236" dur="1" fill="hold">
                                          <p:stCondLst>
                                            <p:cond delay="0"/>
                                          </p:stCondLst>
                                        </p:cTn>
                                        <p:tgtEl>
                                          <p:spTgt spid="1492"/>
                                        </p:tgtEl>
                                        <p:attrNameLst>
                                          <p:attrName>style.visibility</p:attrName>
                                        </p:attrNameLst>
                                      </p:cBhvr>
                                      <p:to>
                                        <p:strVal val="visible"/>
                                      </p:to>
                                    </p:set>
                                    <p:animEffect transition="in" filter="fade">
                                      <p:cBhvr>
                                        <p:cTn id="237" dur="1000"/>
                                        <p:tgtEl>
                                          <p:spTgt spid="1492"/>
                                        </p:tgtEl>
                                      </p:cBhvr>
                                    </p:animEffect>
                                    <p:anim calcmode="lin" valueType="num">
                                      <p:cBhvr>
                                        <p:cTn id="238" dur="1000" fill="hold"/>
                                        <p:tgtEl>
                                          <p:spTgt spid="1492"/>
                                        </p:tgtEl>
                                        <p:attrNameLst>
                                          <p:attrName>ppt_x</p:attrName>
                                        </p:attrNameLst>
                                      </p:cBhvr>
                                      <p:tavLst>
                                        <p:tav tm="0">
                                          <p:val>
                                            <p:strVal val="#ppt_x"/>
                                          </p:val>
                                        </p:tav>
                                        <p:tav tm="100000">
                                          <p:val>
                                            <p:strVal val="#ppt_x"/>
                                          </p:val>
                                        </p:tav>
                                      </p:tavLst>
                                    </p:anim>
                                    <p:anim calcmode="lin" valueType="num">
                                      <p:cBhvr>
                                        <p:cTn id="239" dur="1000" fill="hold"/>
                                        <p:tgtEl>
                                          <p:spTgt spid="1492"/>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0"/>
                                  </p:stCondLst>
                                  <p:childTnLst>
                                    <p:set>
                                      <p:cBhvr>
                                        <p:cTn id="241" dur="1" fill="hold">
                                          <p:stCondLst>
                                            <p:cond delay="0"/>
                                          </p:stCondLst>
                                        </p:cTn>
                                        <p:tgtEl>
                                          <p:spTgt spid="1493"/>
                                        </p:tgtEl>
                                        <p:attrNameLst>
                                          <p:attrName>style.visibility</p:attrName>
                                        </p:attrNameLst>
                                      </p:cBhvr>
                                      <p:to>
                                        <p:strVal val="visible"/>
                                      </p:to>
                                    </p:set>
                                    <p:animEffect transition="in" filter="fade">
                                      <p:cBhvr>
                                        <p:cTn id="242" dur="1000"/>
                                        <p:tgtEl>
                                          <p:spTgt spid="1493"/>
                                        </p:tgtEl>
                                      </p:cBhvr>
                                    </p:animEffect>
                                    <p:anim calcmode="lin" valueType="num">
                                      <p:cBhvr>
                                        <p:cTn id="243" dur="1000" fill="hold"/>
                                        <p:tgtEl>
                                          <p:spTgt spid="1493"/>
                                        </p:tgtEl>
                                        <p:attrNameLst>
                                          <p:attrName>ppt_x</p:attrName>
                                        </p:attrNameLst>
                                      </p:cBhvr>
                                      <p:tavLst>
                                        <p:tav tm="0">
                                          <p:val>
                                            <p:strVal val="#ppt_x"/>
                                          </p:val>
                                        </p:tav>
                                        <p:tav tm="100000">
                                          <p:val>
                                            <p:strVal val="#ppt_x"/>
                                          </p:val>
                                        </p:tav>
                                      </p:tavLst>
                                    </p:anim>
                                    <p:anim calcmode="lin" valueType="num">
                                      <p:cBhvr>
                                        <p:cTn id="244" dur="1000" fill="hold"/>
                                        <p:tgtEl>
                                          <p:spTgt spid="1493"/>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422"/>
                                        </p:tgtEl>
                                        <p:attrNameLst>
                                          <p:attrName>style.visibility</p:attrName>
                                        </p:attrNameLst>
                                      </p:cBhvr>
                                      <p:to>
                                        <p:strVal val="visible"/>
                                      </p:to>
                                    </p:set>
                                    <p:animEffect transition="in" filter="fade">
                                      <p:cBhvr>
                                        <p:cTn id="247" dur="1000"/>
                                        <p:tgtEl>
                                          <p:spTgt spid="1422"/>
                                        </p:tgtEl>
                                      </p:cBhvr>
                                    </p:animEffect>
                                    <p:anim calcmode="lin" valueType="num">
                                      <p:cBhvr>
                                        <p:cTn id="248" dur="1000" fill="hold"/>
                                        <p:tgtEl>
                                          <p:spTgt spid="1422"/>
                                        </p:tgtEl>
                                        <p:attrNameLst>
                                          <p:attrName>ppt_x</p:attrName>
                                        </p:attrNameLst>
                                      </p:cBhvr>
                                      <p:tavLst>
                                        <p:tav tm="0">
                                          <p:val>
                                            <p:strVal val="#ppt_x"/>
                                          </p:val>
                                        </p:tav>
                                        <p:tav tm="100000">
                                          <p:val>
                                            <p:strVal val="#ppt_x"/>
                                          </p:val>
                                        </p:tav>
                                      </p:tavLst>
                                    </p:anim>
                                    <p:anim calcmode="lin" valueType="num">
                                      <p:cBhvr>
                                        <p:cTn id="249" dur="1000" fill="hold"/>
                                        <p:tgtEl>
                                          <p:spTgt spid="1422"/>
                                        </p:tgtEl>
                                        <p:attrNameLst>
                                          <p:attrName>ppt_y</p:attrName>
                                        </p:attrNameLst>
                                      </p:cBhvr>
                                      <p:tavLst>
                                        <p:tav tm="0">
                                          <p:val>
                                            <p:strVal val="#ppt_y+.1"/>
                                          </p:val>
                                        </p:tav>
                                        <p:tav tm="100000">
                                          <p:val>
                                            <p:strVal val="#ppt_y"/>
                                          </p:val>
                                        </p:tav>
                                      </p:tavLst>
                                    </p:anim>
                                  </p:childTnLst>
                                </p:cTn>
                              </p:par>
                              <p:par>
                                <p:cTn id="250" presetID="16" presetClass="entr" presetSubtype="37" fill="hold" nodeType="withEffect">
                                  <p:stCondLst>
                                    <p:cond delay="0"/>
                                  </p:stCondLst>
                                  <p:childTnLst>
                                    <p:set>
                                      <p:cBhvr>
                                        <p:cTn id="251" dur="1" fill="hold">
                                          <p:stCondLst>
                                            <p:cond delay="0"/>
                                          </p:stCondLst>
                                        </p:cTn>
                                        <p:tgtEl>
                                          <p:spTgt spid="1410"/>
                                        </p:tgtEl>
                                        <p:attrNameLst>
                                          <p:attrName>style.visibility</p:attrName>
                                        </p:attrNameLst>
                                      </p:cBhvr>
                                      <p:to>
                                        <p:strVal val="visible"/>
                                      </p:to>
                                    </p:set>
                                    <p:animEffect transition="in" filter="barn(outVertical)">
                                      <p:cBhvr>
                                        <p:cTn id="252" dur="500"/>
                                        <p:tgtEl>
                                          <p:spTgt spid="1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animBg="1"/>
      <p:bldP spid="1447" grpId="0" animBg="1"/>
      <p:bldP spid="1448" grpId="0" animBg="1"/>
      <p:bldP spid="1449" grpId="0" animBg="1"/>
      <p:bldP spid="1450" grpId="0" animBg="1"/>
      <p:bldP spid="1451" grpId="0" animBg="1"/>
      <p:bldP spid="1452" grpId="0" animBg="1"/>
      <p:bldP spid="1453" grpId="0" animBg="1"/>
      <p:bldP spid="1454" grpId="0" animBg="1"/>
      <p:bldP spid="1455" grpId="0" animBg="1"/>
      <p:bldP spid="1456" grpId="0" animBg="1"/>
      <p:bldP spid="1457" grpId="0" animBg="1"/>
      <p:bldP spid="1458" grpId="0" animBg="1"/>
      <p:bldP spid="1459" grpId="0" animBg="1"/>
      <p:bldP spid="1460" grpId="0" animBg="1"/>
      <p:bldP spid="1461" grpId="0" animBg="1"/>
      <p:bldP spid="1462" grpId="0" animBg="1"/>
      <p:bldP spid="1463" grpId="0" animBg="1"/>
      <p:bldP spid="1464" grpId="0" animBg="1"/>
      <p:bldP spid="1465" grpId="0" animBg="1"/>
      <p:bldP spid="1466" grpId="0" animBg="1"/>
      <p:bldP spid="1467" grpId="0" animBg="1"/>
      <p:bldP spid="1468" grpId="0" animBg="1"/>
      <p:bldP spid="1469" grpId="0" animBg="1"/>
      <p:bldP spid="1470" grpId="0" animBg="1"/>
      <p:bldP spid="1471" grpId="0" animBg="1"/>
      <p:bldP spid="1472" grpId="0" animBg="1"/>
      <p:bldP spid="1473" grpId="0" animBg="1"/>
      <p:bldP spid="1474" grpId="0" animBg="1"/>
      <p:bldP spid="1475" grpId="0" animBg="1"/>
      <p:bldP spid="1476" grpId="0" animBg="1"/>
      <p:bldP spid="1477" grpId="0" animBg="1"/>
      <p:bldP spid="1478" grpId="0" animBg="1"/>
      <p:bldP spid="1479" grpId="0" animBg="1"/>
      <p:bldP spid="1480" grpId="0" animBg="1"/>
      <p:bldP spid="1481" grpId="0" animBg="1"/>
      <p:bldP spid="1482" grpId="0" animBg="1"/>
      <p:bldP spid="1483" grpId="0" animBg="1"/>
      <p:bldP spid="1484" grpId="0" animBg="1"/>
      <p:bldP spid="1485" grpId="0" animBg="1"/>
      <p:bldP spid="1486" grpId="0" animBg="1"/>
      <p:bldP spid="1487" grpId="0" animBg="1"/>
      <p:bldP spid="1488" grpId="0" animBg="1"/>
      <p:bldP spid="1489" grpId="0" animBg="1"/>
      <p:bldP spid="1490" grpId="0" animBg="1"/>
      <p:bldP spid="1491" grpId="0" animBg="1"/>
      <p:bldP spid="1492" grpId="0" animBg="1"/>
      <p:bldP spid="1493"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62" r:id="rId8"/>
    <p:sldLayoutId id="2147483667" r:id="rId9"/>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0" y="1893447"/>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dk2"/>
                </a:solidFill>
              </a:rPr>
              <a:t>ramas</a:t>
            </a:r>
            <a:endParaRPr dirty="0">
              <a:solidFill>
                <a:schemeClr val="dk2"/>
              </a:solidFill>
            </a:endParaRPr>
          </a:p>
        </p:txBody>
      </p:sp>
      <p:sp>
        <p:nvSpPr>
          <p:cNvPr id="1856" name="Google Shape;1856;p24"/>
          <p:cNvSpPr txBox="1">
            <a:spLocks noGrp="1"/>
          </p:cNvSpPr>
          <p:nvPr>
            <p:ph type="subTitle" idx="1"/>
          </p:nvPr>
        </p:nvSpPr>
        <p:spPr>
          <a:xfrm>
            <a:off x="1009200" y="3040646"/>
            <a:ext cx="7125600" cy="51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solidFill>
                  <a:schemeClr val="dk1"/>
                </a:solidFill>
                <a:cs typeface="+mj-cs"/>
              </a:rPr>
              <a:t>مطعم بنادل ذكي</a:t>
            </a:r>
            <a:endParaRPr dirty="0">
              <a:solidFill>
                <a:schemeClr val="dk1"/>
              </a:solidFill>
              <a:cs typeface="+mj-cs"/>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دارة فحص جودة الهواء:</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حيث من خلالها يتم الحفاظ على وجود هواء نقي ملائم للزبائن داخل المطعم بحيث يتم تشغيل مراوح</a:t>
            </a:r>
          </a:p>
          <a:p>
            <a:pPr marL="0" lvl="0" indent="0" algn="r" rtl="1">
              <a:spcBef>
                <a:spcPts val="0"/>
              </a:spcBef>
              <a:spcAft>
                <a:spcPts val="0"/>
              </a:spcAft>
              <a:buNone/>
            </a:pPr>
            <a:r>
              <a:rPr lang="ar-SY" dirty="0">
                <a:cs typeface="+mj-cs"/>
              </a:rPr>
              <a:t>تقوم بتنقية الهواء عند ازدياد ثنائي أكسيد الكربون في الجو ونقص الأوكسجين داخل المطعم.</a:t>
            </a:r>
            <a:endParaRPr lang="en-US" dirty="0">
              <a:cs typeface="+mj-cs"/>
            </a:endParaRPr>
          </a:p>
        </p:txBody>
      </p:sp>
      <p:pic>
        <p:nvPicPr>
          <p:cNvPr id="2039" name="Google Shape;2039;p30"/>
          <p:cNvPicPr preferRelativeResize="0"/>
          <p:nvPr/>
        </p:nvPicPr>
        <p:blipFill rotWithShape="1">
          <a:blip r:embed="rId3"/>
          <a:srcRect l="11069" r="11069"/>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296331455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منظومة الحماية من الحرائق:</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لتفادي الحرائق حيث عند اكتشاف المنظومة لوجود حريق تقوم بتشغيل صفارات الإنذار وتشغيل</a:t>
            </a:r>
          </a:p>
          <a:p>
            <a:pPr marL="0" lvl="0" indent="0" algn="r" rtl="1">
              <a:spcBef>
                <a:spcPts val="0"/>
              </a:spcBef>
              <a:spcAft>
                <a:spcPts val="0"/>
              </a:spcAft>
              <a:buNone/>
            </a:pPr>
            <a:r>
              <a:rPr lang="ar-SY" dirty="0">
                <a:cs typeface="+mj-cs"/>
              </a:rPr>
              <a:t>رشاشات للمياه للمساعدة على إخماد الحريق سريعا.</a:t>
            </a:r>
            <a:endParaRPr lang="en-US" dirty="0">
              <a:cs typeface="+mj-cs"/>
            </a:endParaRPr>
          </a:p>
        </p:txBody>
      </p:sp>
      <p:pic>
        <p:nvPicPr>
          <p:cNvPr id="2039" name="Google Shape;2039;p30"/>
          <p:cNvPicPr preferRelativeResize="0"/>
          <p:nvPr/>
        </p:nvPicPr>
        <p:blipFill rotWithShape="1">
          <a:blip r:embed="rId3"/>
          <a:srcRect l="17172" r="17172"/>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12424395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الباب الأتوماتيكي:</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هو عبارة عن باب يفتح أوتوماتيكيا في حال وجود شخص أمامه ويغلق عندما لا يوجد أحد وذلك لتفادي</a:t>
            </a:r>
          </a:p>
          <a:p>
            <a:pPr marL="0" lvl="0" indent="0" algn="r" rtl="1">
              <a:spcBef>
                <a:spcPts val="0"/>
              </a:spcBef>
              <a:spcAft>
                <a:spcPts val="0"/>
              </a:spcAft>
              <a:buNone/>
            </a:pPr>
            <a:r>
              <a:rPr lang="ar-SY" dirty="0">
                <a:cs typeface="+mj-cs"/>
              </a:rPr>
              <a:t>لمس الأبواب.</a:t>
            </a:r>
            <a:endParaRPr lang="en-US" dirty="0">
              <a:cs typeface="+mj-cs"/>
            </a:endParaRPr>
          </a:p>
        </p:txBody>
      </p:sp>
      <p:pic>
        <p:nvPicPr>
          <p:cNvPr id="2039" name="Google Shape;2039;p30"/>
          <p:cNvPicPr preferRelativeResize="0"/>
          <p:nvPr/>
        </p:nvPicPr>
        <p:blipFill rotWithShape="1">
          <a:blip r:embed="rId3"/>
          <a:srcRect l="27850" r="27850"/>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7684954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حماية المطعم من السرقة:</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لحماية المطعم من السرقة في فترات إغلاقه تم تزو يد الباب بقفل يعمل من خلال البطاقات حيث يسمح</a:t>
            </a:r>
          </a:p>
          <a:p>
            <a:pPr marL="0" lvl="0" indent="0" algn="r" rtl="1">
              <a:spcBef>
                <a:spcPts val="0"/>
              </a:spcBef>
              <a:spcAft>
                <a:spcPts val="0"/>
              </a:spcAft>
              <a:buNone/>
            </a:pPr>
            <a:r>
              <a:rPr lang="ar-SY" dirty="0">
                <a:cs typeface="+mj-cs"/>
              </a:rPr>
              <a:t>فقط للشخص الذي لديه المعل ومات الصحيحة على البطاقة بالدخول وتم تخصيص هذه البطاقة لإدارة</a:t>
            </a:r>
          </a:p>
          <a:p>
            <a:pPr marL="0" lvl="0" indent="0" algn="r" rtl="1">
              <a:spcBef>
                <a:spcPts val="0"/>
              </a:spcBef>
              <a:spcAft>
                <a:spcPts val="0"/>
              </a:spcAft>
              <a:buNone/>
            </a:pPr>
            <a:r>
              <a:rPr lang="ar-SY" dirty="0">
                <a:cs typeface="+mj-cs"/>
              </a:rPr>
              <a:t>المطعم فقط.</a:t>
            </a:r>
          </a:p>
        </p:txBody>
      </p:sp>
      <p:pic>
        <p:nvPicPr>
          <p:cNvPr id="2039" name="Google Shape;2039;p30"/>
          <p:cNvPicPr preferRelativeResize="0"/>
          <p:nvPr/>
        </p:nvPicPr>
        <p:blipFill rotWithShape="1">
          <a:blip r:embed="rId3"/>
          <a:srcRect l="11123" r="11123"/>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255996810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253081" y="1581275"/>
            <a:ext cx="3976619"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جهاز تعقيم أوتوماتيكي:</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وهو عبارة عن جهاز لتعقيم اليدين موجود على كل طاولة بحيث يضع الزبون يده دون لمس الجهاز أبد اً</a:t>
            </a:r>
          </a:p>
          <a:p>
            <a:pPr marL="0" lvl="0" indent="0" algn="r" rtl="1">
              <a:spcBef>
                <a:spcPts val="0"/>
              </a:spcBef>
              <a:spcAft>
                <a:spcPts val="0"/>
              </a:spcAft>
              <a:buNone/>
            </a:pPr>
            <a:r>
              <a:rPr lang="ar-SY" dirty="0">
                <a:cs typeface="+mj-cs"/>
              </a:rPr>
              <a:t>من خلال حساس الاصطدام لتفادي نقل الفايروس فيتم إنزال المعقم على يد الزبون أوتوماتيكيا</a:t>
            </a:r>
          </a:p>
        </p:txBody>
      </p:sp>
      <p:pic>
        <p:nvPicPr>
          <p:cNvPr id="2039" name="Google Shape;2039;p30"/>
          <p:cNvPicPr preferRelativeResize="0"/>
          <p:nvPr/>
        </p:nvPicPr>
        <p:blipFill rotWithShape="1">
          <a:blip r:embed="rId3"/>
          <a:srcRect l="10933" r="10933"/>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24332132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253081" y="1581275"/>
            <a:ext cx="3976619"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طلب الطعام داخل المطعم:</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طلب الطعام يتم من خلال نظام مجاني لطلب الطعام داخل المطاعم على الانترنت حيث يقوم الزبون بمسح باراكود من خلال هاتفه الذكي مطبوع على الطاولة امامه ليتم تحويله الى موقع يحتوي على قائمة الطعام الخاصة بالمطعم</a:t>
            </a:r>
          </a:p>
        </p:txBody>
      </p:sp>
      <p:pic>
        <p:nvPicPr>
          <p:cNvPr id="6" name="Picture 5">
            <a:extLst>
              <a:ext uri="{FF2B5EF4-FFF2-40B4-BE49-F238E27FC236}">
                <a16:creationId xmlns:a16="http://schemas.microsoft.com/office/drawing/2014/main" id="{8C0F31C2-5909-43C4-A4EE-652CD89F8EA6}"/>
              </a:ext>
            </a:extLst>
          </p:cNvPr>
          <p:cNvPicPr>
            <a:picLocks noChangeAspect="1"/>
          </p:cNvPicPr>
          <p:nvPr/>
        </p:nvPicPr>
        <p:blipFill rotWithShape="1">
          <a:blip r:embed="rId3"/>
          <a:srcRect l="24180" r="22248" b="11432"/>
          <a:stretch/>
        </p:blipFill>
        <p:spPr>
          <a:xfrm>
            <a:off x="4470400" y="639379"/>
            <a:ext cx="4551680" cy="3851341"/>
          </a:xfrm>
          <a:prstGeom prst="rect">
            <a:avLst/>
          </a:prstGeom>
        </p:spPr>
      </p:pic>
    </p:spTree>
    <p:extLst>
      <p:ext uri="{BB962C8B-B14F-4D97-AF65-F5344CB8AC3E}">
        <p14:creationId xmlns:p14="http://schemas.microsoft.com/office/powerpoint/2010/main" val="4215929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Thank you</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31"/>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cs typeface="+mj-cs"/>
              </a:rPr>
              <a:t>وما من كاتب إلا سيفنى ويُبقي الدهر ما كتبت يداهُ.. .</a:t>
            </a:r>
          </a:p>
          <a:p>
            <a:pPr marL="0" lvl="0" indent="0" algn="ctr" rtl="0">
              <a:spcBef>
                <a:spcPts val="0"/>
              </a:spcBef>
              <a:spcAft>
                <a:spcPts val="0"/>
              </a:spcAft>
              <a:buNone/>
            </a:pPr>
            <a:r>
              <a:rPr lang="ar-SY" dirty="0">
                <a:cs typeface="+mj-cs"/>
              </a:rPr>
              <a:t>فلا تكتب بكفك غير شيء يسرك في القيامة أن تراه ...</a:t>
            </a:r>
            <a:endParaRPr lang="en-US" dirty="0">
              <a:cs typeface="+mj-cs"/>
            </a:endParaRPr>
          </a:p>
        </p:txBody>
      </p:sp>
      <p:sp>
        <p:nvSpPr>
          <p:cNvPr id="2045" name="Google Shape;2045;p31"/>
          <p:cNvSpPr txBox="1">
            <a:spLocks noGrp="1"/>
          </p:cNvSpPr>
          <p:nvPr>
            <p:ph type="title"/>
          </p:nvPr>
        </p:nvSpPr>
        <p:spPr>
          <a:xfrm>
            <a:off x="2400600" y="3332738"/>
            <a:ext cx="4342800" cy="31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كلمة شكر  __ </a:t>
            </a:r>
            <a:endParaRPr dirty="0">
              <a:cs typeface="+mj-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grpSp>
        <p:nvGrpSpPr>
          <p:cNvPr id="1913" name="Google Shape;1913;p28"/>
          <p:cNvGrpSpPr/>
          <p:nvPr/>
        </p:nvGrpSpPr>
        <p:grpSpPr>
          <a:xfrm>
            <a:off x="2079988" y="2381809"/>
            <a:ext cx="622204" cy="916058"/>
            <a:chOff x="2071313" y="2116009"/>
            <a:chExt cx="622204" cy="916058"/>
          </a:xfrm>
        </p:grpSpPr>
        <p:sp>
          <p:nvSpPr>
            <p:cNvPr id="1914" name="Google Shape;1914;p28"/>
            <p:cNvSpPr/>
            <p:nvPr/>
          </p:nvSpPr>
          <p:spPr>
            <a:xfrm>
              <a:off x="2088552" y="2798660"/>
              <a:ext cx="602092" cy="233408"/>
            </a:xfrm>
            <a:custGeom>
              <a:avLst/>
              <a:gdLst/>
              <a:ahLst/>
              <a:cxnLst/>
              <a:rect l="l" t="t" r="r" b="b"/>
              <a:pathLst>
                <a:path w="5239" h="2031" extrusionOk="0">
                  <a:moveTo>
                    <a:pt x="1" y="1"/>
                  </a:moveTo>
                  <a:lnTo>
                    <a:pt x="1" y="1504"/>
                  </a:lnTo>
                  <a:lnTo>
                    <a:pt x="1" y="1605"/>
                  </a:lnTo>
                  <a:cubicBezTo>
                    <a:pt x="1" y="1855"/>
                    <a:pt x="1179" y="2031"/>
                    <a:pt x="2607" y="2031"/>
                  </a:cubicBezTo>
                  <a:cubicBezTo>
                    <a:pt x="4061" y="2031"/>
                    <a:pt x="5239" y="1855"/>
                    <a:pt x="5239" y="1605"/>
                  </a:cubicBezTo>
                  <a:lnTo>
                    <a:pt x="5239" y="1504"/>
                  </a:lnTo>
                  <a:lnTo>
                    <a:pt x="5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28"/>
            <p:cNvSpPr/>
            <p:nvPr/>
          </p:nvSpPr>
          <p:spPr>
            <a:xfrm>
              <a:off x="2088552" y="2798660"/>
              <a:ext cx="602092" cy="233408"/>
            </a:xfrm>
            <a:custGeom>
              <a:avLst/>
              <a:gdLst/>
              <a:ahLst/>
              <a:cxnLst/>
              <a:rect l="l" t="t" r="r" b="b"/>
              <a:pathLst>
                <a:path w="5239" h="2031" fill="none" extrusionOk="0">
                  <a:moveTo>
                    <a:pt x="5239" y="1504"/>
                  </a:moveTo>
                  <a:lnTo>
                    <a:pt x="5239" y="1605"/>
                  </a:lnTo>
                  <a:cubicBezTo>
                    <a:pt x="5239" y="1855"/>
                    <a:pt x="4061" y="2031"/>
                    <a:pt x="2607" y="2031"/>
                  </a:cubicBezTo>
                  <a:cubicBezTo>
                    <a:pt x="1179" y="2031"/>
                    <a:pt x="1" y="1855"/>
                    <a:pt x="1" y="1605"/>
                  </a:cubicBezTo>
                  <a:lnTo>
                    <a:pt x="1" y="1504"/>
                  </a:lnTo>
                  <a:lnTo>
                    <a:pt x="1" y="1"/>
                  </a:lnTo>
                  <a:lnTo>
                    <a:pt x="5239"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28"/>
            <p:cNvSpPr/>
            <p:nvPr/>
          </p:nvSpPr>
          <p:spPr>
            <a:xfrm>
              <a:off x="2082806" y="2732463"/>
              <a:ext cx="610711" cy="129633"/>
            </a:xfrm>
            <a:custGeom>
              <a:avLst/>
              <a:gdLst/>
              <a:ahLst/>
              <a:cxnLst/>
              <a:rect l="l" t="t" r="r" b="b"/>
              <a:pathLst>
                <a:path w="5314" h="1128" extrusionOk="0">
                  <a:moveTo>
                    <a:pt x="2657" y="0"/>
                  </a:moveTo>
                  <a:cubicBezTo>
                    <a:pt x="1204" y="0"/>
                    <a:pt x="1" y="251"/>
                    <a:pt x="1" y="551"/>
                  </a:cubicBezTo>
                  <a:cubicBezTo>
                    <a:pt x="1" y="877"/>
                    <a:pt x="1204" y="1128"/>
                    <a:pt x="2657" y="1128"/>
                  </a:cubicBezTo>
                  <a:cubicBezTo>
                    <a:pt x="4136" y="1128"/>
                    <a:pt x="5314" y="877"/>
                    <a:pt x="5314" y="551"/>
                  </a:cubicBezTo>
                  <a:cubicBezTo>
                    <a:pt x="5314" y="251"/>
                    <a:pt x="4136" y="0"/>
                    <a:pt x="2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28"/>
            <p:cNvSpPr/>
            <p:nvPr/>
          </p:nvSpPr>
          <p:spPr>
            <a:xfrm>
              <a:off x="2082806" y="2732463"/>
              <a:ext cx="610711" cy="129633"/>
            </a:xfrm>
            <a:custGeom>
              <a:avLst/>
              <a:gdLst/>
              <a:ahLst/>
              <a:cxnLst/>
              <a:rect l="l" t="t" r="r" b="b"/>
              <a:pathLst>
                <a:path w="5314" h="1128" fill="none" extrusionOk="0">
                  <a:moveTo>
                    <a:pt x="5314" y="551"/>
                  </a:moveTo>
                  <a:cubicBezTo>
                    <a:pt x="5314" y="877"/>
                    <a:pt x="4136" y="1128"/>
                    <a:pt x="2657" y="1128"/>
                  </a:cubicBezTo>
                  <a:cubicBezTo>
                    <a:pt x="1204" y="1128"/>
                    <a:pt x="1" y="877"/>
                    <a:pt x="1" y="551"/>
                  </a:cubicBezTo>
                  <a:cubicBezTo>
                    <a:pt x="1" y="251"/>
                    <a:pt x="1204" y="0"/>
                    <a:pt x="2657" y="0"/>
                  </a:cubicBezTo>
                  <a:cubicBezTo>
                    <a:pt x="4136" y="0"/>
                    <a:pt x="5314" y="251"/>
                    <a:pt x="5314" y="551"/>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28"/>
            <p:cNvSpPr/>
            <p:nvPr/>
          </p:nvSpPr>
          <p:spPr>
            <a:xfrm>
              <a:off x="2169229" y="2700744"/>
              <a:ext cx="414879" cy="161351"/>
            </a:xfrm>
            <a:custGeom>
              <a:avLst/>
              <a:gdLst/>
              <a:ahLst/>
              <a:cxnLst/>
              <a:rect l="l" t="t" r="r" b="b"/>
              <a:pathLst>
                <a:path w="3610" h="1404" extrusionOk="0">
                  <a:moveTo>
                    <a:pt x="0" y="0"/>
                  </a:moveTo>
                  <a:lnTo>
                    <a:pt x="0" y="1028"/>
                  </a:lnTo>
                  <a:lnTo>
                    <a:pt x="0" y="1103"/>
                  </a:lnTo>
                  <a:cubicBezTo>
                    <a:pt x="0" y="1279"/>
                    <a:pt x="802" y="1404"/>
                    <a:pt x="1805" y="1404"/>
                  </a:cubicBezTo>
                  <a:cubicBezTo>
                    <a:pt x="2807" y="1404"/>
                    <a:pt x="3609" y="1279"/>
                    <a:pt x="3609" y="1103"/>
                  </a:cubicBezTo>
                  <a:lnTo>
                    <a:pt x="3609" y="1028"/>
                  </a:lnTo>
                  <a:lnTo>
                    <a:pt x="3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28"/>
            <p:cNvSpPr/>
            <p:nvPr/>
          </p:nvSpPr>
          <p:spPr>
            <a:xfrm>
              <a:off x="2169229" y="2700744"/>
              <a:ext cx="414879" cy="161351"/>
            </a:xfrm>
            <a:custGeom>
              <a:avLst/>
              <a:gdLst/>
              <a:ahLst/>
              <a:cxnLst/>
              <a:rect l="l" t="t" r="r" b="b"/>
              <a:pathLst>
                <a:path w="3610" h="1404" fill="none" extrusionOk="0">
                  <a:moveTo>
                    <a:pt x="3609" y="1028"/>
                  </a:moveTo>
                  <a:lnTo>
                    <a:pt x="3609" y="1103"/>
                  </a:lnTo>
                  <a:cubicBezTo>
                    <a:pt x="3609" y="1279"/>
                    <a:pt x="2807" y="1404"/>
                    <a:pt x="1805" y="1404"/>
                  </a:cubicBezTo>
                  <a:cubicBezTo>
                    <a:pt x="802" y="1404"/>
                    <a:pt x="0" y="1279"/>
                    <a:pt x="0" y="1103"/>
                  </a:cubicBezTo>
                  <a:lnTo>
                    <a:pt x="0" y="1028"/>
                  </a:lnTo>
                  <a:lnTo>
                    <a:pt x="0" y="0"/>
                  </a:lnTo>
                  <a:lnTo>
                    <a:pt x="3609" y="0"/>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28"/>
            <p:cNvSpPr/>
            <p:nvPr/>
          </p:nvSpPr>
          <p:spPr>
            <a:xfrm>
              <a:off x="2074187" y="2490433"/>
              <a:ext cx="602092" cy="236281"/>
            </a:xfrm>
            <a:custGeom>
              <a:avLst/>
              <a:gdLst/>
              <a:ahLst/>
              <a:cxnLst/>
              <a:rect l="l" t="t" r="r" b="b"/>
              <a:pathLst>
                <a:path w="5239" h="2056" extrusionOk="0">
                  <a:moveTo>
                    <a:pt x="0" y="1"/>
                  </a:moveTo>
                  <a:lnTo>
                    <a:pt x="0" y="1505"/>
                  </a:lnTo>
                  <a:lnTo>
                    <a:pt x="0" y="1605"/>
                  </a:lnTo>
                  <a:cubicBezTo>
                    <a:pt x="0" y="1855"/>
                    <a:pt x="1178" y="2056"/>
                    <a:pt x="2632" y="2056"/>
                  </a:cubicBezTo>
                  <a:cubicBezTo>
                    <a:pt x="4060" y="2056"/>
                    <a:pt x="5238" y="1855"/>
                    <a:pt x="5238" y="1605"/>
                  </a:cubicBezTo>
                  <a:lnTo>
                    <a:pt x="5238" y="1505"/>
                  </a:lnTo>
                  <a:lnTo>
                    <a:pt x="5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28"/>
            <p:cNvSpPr/>
            <p:nvPr/>
          </p:nvSpPr>
          <p:spPr>
            <a:xfrm>
              <a:off x="2074187" y="2490433"/>
              <a:ext cx="602092" cy="236281"/>
            </a:xfrm>
            <a:custGeom>
              <a:avLst/>
              <a:gdLst/>
              <a:ahLst/>
              <a:cxnLst/>
              <a:rect l="l" t="t" r="r" b="b"/>
              <a:pathLst>
                <a:path w="5239" h="2056" fill="none" extrusionOk="0">
                  <a:moveTo>
                    <a:pt x="5238" y="1505"/>
                  </a:moveTo>
                  <a:lnTo>
                    <a:pt x="5238" y="1605"/>
                  </a:lnTo>
                  <a:cubicBezTo>
                    <a:pt x="5238" y="1855"/>
                    <a:pt x="4060" y="2056"/>
                    <a:pt x="2632" y="2056"/>
                  </a:cubicBezTo>
                  <a:cubicBezTo>
                    <a:pt x="1178" y="2056"/>
                    <a:pt x="0" y="1855"/>
                    <a:pt x="0" y="1605"/>
                  </a:cubicBezTo>
                  <a:lnTo>
                    <a:pt x="0" y="1505"/>
                  </a:lnTo>
                  <a:lnTo>
                    <a:pt x="0" y="1"/>
                  </a:lnTo>
                  <a:lnTo>
                    <a:pt x="5238"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28"/>
            <p:cNvSpPr/>
            <p:nvPr/>
          </p:nvSpPr>
          <p:spPr>
            <a:xfrm>
              <a:off x="2071313" y="2424236"/>
              <a:ext cx="610711" cy="124001"/>
            </a:xfrm>
            <a:custGeom>
              <a:avLst/>
              <a:gdLst/>
              <a:ahLst/>
              <a:cxnLst/>
              <a:rect l="l" t="t" r="r" b="b"/>
              <a:pathLst>
                <a:path w="5314" h="1079" extrusionOk="0">
                  <a:moveTo>
                    <a:pt x="2657" y="0"/>
                  </a:moveTo>
                  <a:cubicBezTo>
                    <a:pt x="1178" y="0"/>
                    <a:pt x="0" y="251"/>
                    <a:pt x="0" y="552"/>
                  </a:cubicBezTo>
                  <a:cubicBezTo>
                    <a:pt x="0" y="853"/>
                    <a:pt x="1178" y="1078"/>
                    <a:pt x="2657" y="1078"/>
                  </a:cubicBezTo>
                  <a:cubicBezTo>
                    <a:pt x="4111" y="1078"/>
                    <a:pt x="5314" y="853"/>
                    <a:pt x="5314" y="552"/>
                  </a:cubicBezTo>
                  <a:cubicBezTo>
                    <a:pt x="5314" y="251"/>
                    <a:pt x="4111" y="0"/>
                    <a:pt x="2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28"/>
            <p:cNvSpPr/>
            <p:nvPr/>
          </p:nvSpPr>
          <p:spPr>
            <a:xfrm>
              <a:off x="2247033" y="2490433"/>
              <a:ext cx="259271" cy="43326"/>
            </a:xfrm>
            <a:custGeom>
              <a:avLst/>
              <a:gdLst/>
              <a:ahLst/>
              <a:cxnLst/>
              <a:rect l="l" t="t" r="r" b="b"/>
              <a:pathLst>
                <a:path w="2256" h="377" extrusionOk="0">
                  <a:moveTo>
                    <a:pt x="1128" y="1"/>
                  </a:moveTo>
                  <a:cubicBezTo>
                    <a:pt x="501" y="1"/>
                    <a:pt x="0" y="76"/>
                    <a:pt x="0" y="176"/>
                  </a:cubicBezTo>
                  <a:cubicBezTo>
                    <a:pt x="0" y="302"/>
                    <a:pt x="501" y="377"/>
                    <a:pt x="1128" y="377"/>
                  </a:cubicBezTo>
                  <a:cubicBezTo>
                    <a:pt x="1754" y="377"/>
                    <a:pt x="2256" y="302"/>
                    <a:pt x="2256" y="176"/>
                  </a:cubicBezTo>
                  <a:cubicBezTo>
                    <a:pt x="2256" y="76"/>
                    <a:pt x="1754" y="1"/>
                    <a:pt x="1128" y="1"/>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28"/>
            <p:cNvSpPr/>
            <p:nvPr/>
          </p:nvSpPr>
          <p:spPr>
            <a:xfrm>
              <a:off x="2071313" y="2424236"/>
              <a:ext cx="610711" cy="124001"/>
            </a:xfrm>
            <a:custGeom>
              <a:avLst/>
              <a:gdLst/>
              <a:ahLst/>
              <a:cxnLst/>
              <a:rect l="l" t="t" r="r" b="b"/>
              <a:pathLst>
                <a:path w="5314" h="1079" fill="none" extrusionOk="0">
                  <a:moveTo>
                    <a:pt x="5314" y="552"/>
                  </a:moveTo>
                  <a:cubicBezTo>
                    <a:pt x="5314" y="853"/>
                    <a:pt x="4111" y="1078"/>
                    <a:pt x="2657" y="1078"/>
                  </a:cubicBezTo>
                  <a:cubicBezTo>
                    <a:pt x="1178" y="1078"/>
                    <a:pt x="0" y="853"/>
                    <a:pt x="0" y="552"/>
                  </a:cubicBezTo>
                  <a:cubicBezTo>
                    <a:pt x="0" y="251"/>
                    <a:pt x="1178" y="0"/>
                    <a:pt x="2657" y="0"/>
                  </a:cubicBezTo>
                  <a:cubicBezTo>
                    <a:pt x="4111" y="0"/>
                    <a:pt x="5314" y="251"/>
                    <a:pt x="5314" y="552"/>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28"/>
            <p:cNvSpPr/>
            <p:nvPr/>
          </p:nvSpPr>
          <p:spPr>
            <a:xfrm>
              <a:off x="2169229" y="2392517"/>
              <a:ext cx="414879" cy="161466"/>
            </a:xfrm>
            <a:custGeom>
              <a:avLst/>
              <a:gdLst/>
              <a:ahLst/>
              <a:cxnLst/>
              <a:rect l="l" t="t" r="r" b="b"/>
              <a:pathLst>
                <a:path w="3610" h="1405" extrusionOk="0">
                  <a:moveTo>
                    <a:pt x="0" y="1"/>
                  </a:moveTo>
                  <a:lnTo>
                    <a:pt x="0" y="1028"/>
                  </a:lnTo>
                  <a:lnTo>
                    <a:pt x="0" y="1103"/>
                  </a:lnTo>
                  <a:cubicBezTo>
                    <a:pt x="0" y="1279"/>
                    <a:pt x="802" y="1404"/>
                    <a:pt x="1805" y="1404"/>
                  </a:cubicBezTo>
                  <a:cubicBezTo>
                    <a:pt x="2807" y="1404"/>
                    <a:pt x="3609" y="1279"/>
                    <a:pt x="3609" y="1103"/>
                  </a:cubicBezTo>
                  <a:lnTo>
                    <a:pt x="3609" y="1028"/>
                  </a:lnTo>
                  <a:lnTo>
                    <a:pt x="3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28"/>
            <p:cNvSpPr/>
            <p:nvPr/>
          </p:nvSpPr>
          <p:spPr>
            <a:xfrm>
              <a:off x="2169229" y="2392517"/>
              <a:ext cx="414879" cy="161466"/>
            </a:xfrm>
            <a:custGeom>
              <a:avLst/>
              <a:gdLst/>
              <a:ahLst/>
              <a:cxnLst/>
              <a:rect l="l" t="t" r="r" b="b"/>
              <a:pathLst>
                <a:path w="3610" h="1405" fill="none" extrusionOk="0">
                  <a:moveTo>
                    <a:pt x="3609" y="1028"/>
                  </a:moveTo>
                  <a:lnTo>
                    <a:pt x="3609" y="1103"/>
                  </a:lnTo>
                  <a:cubicBezTo>
                    <a:pt x="3609" y="1279"/>
                    <a:pt x="2807" y="1404"/>
                    <a:pt x="1805" y="1404"/>
                  </a:cubicBezTo>
                  <a:cubicBezTo>
                    <a:pt x="802" y="1404"/>
                    <a:pt x="0" y="1279"/>
                    <a:pt x="0" y="1103"/>
                  </a:cubicBezTo>
                  <a:lnTo>
                    <a:pt x="0" y="1028"/>
                  </a:lnTo>
                  <a:lnTo>
                    <a:pt x="0" y="1"/>
                  </a:lnTo>
                  <a:lnTo>
                    <a:pt x="3609"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28"/>
            <p:cNvSpPr/>
            <p:nvPr/>
          </p:nvSpPr>
          <p:spPr>
            <a:xfrm>
              <a:off x="2074187" y="2182320"/>
              <a:ext cx="602092" cy="236281"/>
            </a:xfrm>
            <a:custGeom>
              <a:avLst/>
              <a:gdLst/>
              <a:ahLst/>
              <a:cxnLst/>
              <a:rect l="l" t="t" r="r" b="b"/>
              <a:pathLst>
                <a:path w="5239" h="2056" extrusionOk="0">
                  <a:moveTo>
                    <a:pt x="0" y="0"/>
                  </a:moveTo>
                  <a:lnTo>
                    <a:pt x="0" y="1504"/>
                  </a:lnTo>
                  <a:lnTo>
                    <a:pt x="0" y="1604"/>
                  </a:lnTo>
                  <a:cubicBezTo>
                    <a:pt x="0" y="1855"/>
                    <a:pt x="1178" y="2055"/>
                    <a:pt x="2632" y="2055"/>
                  </a:cubicBezTo>
                  <a:cubicBezTo>
                    <a:pt x="4060" y="2055"/>
                    <a:pt x="5238" y="1855"/>
                    <a:pt x="5238" y="1604"/>
                  </a:cubicBezTo>
                  <a:lnTo>
                    <a:pt x="5238" y="1504"/>
                  </a:lnTo>
                  <a:lnTo>
                    <a:pt x="52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1928;p28"/>
            <p:cNvSpPr/>
            <p:nvPr/>
          </p:nvSpPr>
          <p:spPr>
            <a:xfrm>
              <a:off x="2074187" y="2182320"/>
              <a:ext cx="602092" cy="236281"/>
            </a:xfrm>
            <a:custGeom>
              <a:avLst/>
              <a:gdLst/>
              <a:ahLst/>
              <a:cxnLst/>
              <a:rect l="l" t="t" r="r" b="b"/>
              <a:pathLst>
                <a:path w="5239" h="2056" fill="none" extrusionOk="0">
                  <a:moveTo>
                    <a:pt x="5238" y="1504"/>
                  </a:moveTo>
                  <a:lnTo>
                    <a:pt x="5238" y="1604"/>
                  </a:lnTo>
                  <a:cubicBezTo>
                    <a:pt x="5238" y="1855"/>
                    <a:pt x="4060" y="2055"/>
                    <a:pt x="2632" y="2055"/>
                  </a:cubicBezTo>
                  <a:cubicBezTo>
                    <a:pt x="1178" y="2055"/>
                    <a:pt x="0" y="1855"/>
                    <a:pt x="0" y="1604"/>
                  </a:cubicBezTo>
                  <a:lnTo>
                    <a:pt x="0" y="1504"/>
                  </a:lnTo>
                  <a:lnTo>
                    <a:pt x="0" y="0"/>
                  </a:lnTo>
                  <a:lnTo>
                    <a:pt x="5238" y="0"/>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28"/>
            <p:cNvSpPr/>
            <p:nvPr/>
          </p:nvSpPr>
          <p:spPr>
            <a:xfrm>
              <a:off x="2071313" y="2116009"/>
              <a:ext cx="610711" cy="121128"/>
            </a:xfrm>
            <a:custGeom>
              <a:avLst/>
              <a:gdLst/>
              <a:ahLst/>
              <a:cxnLst/>
              <a:rect l="l" t="t" r="r" b="b"/>
              <a:pathLst>
                <a:path w="5314" h="1054" extrusionOk="0">
                  <a:moveTo>
                    <a:pt x="2657" y="1"/>
                  </a:moveTo>
                  <a:cubicBezTo>
                    <a:pt x="1178" y="1"/>
                    <a:pt x="0" y="226"/>
                    <a:pt x="0" y="527"/>
                  </a:cubicBezTo>
                  <a:cubicBezTo>
                    <a:pt x="0" y="803"/>
                    <a:pt x="1178" y="1053"/>
                    <a:pt x="2657" y="1053"/>
                  </a:cubicBezTo>
                  <a:cubicBezTo>
                    <a:pt x="4111" y="1053"/>
                    <a:pt x="5314" y="803"/>
                    <a:pt x="5314" y="527"/>
                  </a:cubicBezTo>
                  <a:cubicBezTo>
                    <a:pt x="5314" y="226"/>
                    <a:pt x="4111" y="1"/>
                    <a:pt x="2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28"/>
            <p:cNvSpPr/>
            <p:nvPr/>
          </p:nvSpPr>
          <p:spPr>
            <a:xfrm>
              <a:off x="2071313" y="2116009"/>
              <a:ext cx="610711" cy="121128"/>
            </a:xfrm>
            <a:custGeom>
              <a:avLst/>
              <a:gdLst/>
              <a:ahLst/>
              <a:cxnLst/>
              <a:rect l="l" t="t" r="r" b="b"/>
              <a:pathLst>
                <a:path w="5314" h="1054" fill="none" extrusionOk="0">
                  <a:moveTo>
                    <a:pt x="5314" y="527"/>
                  </a:moveTo>
                  <a:cubicBezTo>
                    <a:pt x="5314" y="803"/>
                    <a:pt x="4111" y="1053"/>
                    <a:pt x="2657" y="1053"/>
                  </a:cubicBezTo>
                  <a:cubicBezTo>
                    <a:pt x="1178" y="1053"/>
                    <a:pt x="0" y="803"/>
                    <a:pt x="0" y="527"/>
                  </a:cubicBezTo>
                  <a:cubicBezTo>
                    <a:pt x="0" y="226"/>
                    <a:pt x="1178" y="1"/>
                    <a:pt x="2657" y="1"/>
                  </a:cubicBezTo>
                  <a:cubicBezTo>
                    <a:pt x="4111" y="1"/>
                    <a:pt x="5314" y="226"/>
                    <a:pt x="5314" y="527"/>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28"/>
            <p:cNvSpPr/>
            <p:nvPr/>
          </p:nvSpPr>
          <p:spPr>
            <a:xfrm>
              <a:off x="2247033" y="2162094"/>
              <a:ext cx="259271" cy="43326"/>
            </a:xfrm>
            <a:custGeom>
              <a:avLst/>
              <a:gdLst/>
              <a:ahLst/>
              <a:cxnLst/>
              <a:rect l="l" t="t" r="r" b="b"/>
              <a:pathLst>
                <a:path w="2256" h="377" extrusionOk="0">
                  <a:moveTo>
                    <a:pt x="1128" y="1"/>
                  </a:moveTo>
                  <a:cubicBezTo>
                    <a:pt x="501" y="1"/>
                    <a:pt x="0" y="76"/>
                    <a:pt x="0" y="176"/>
                  </a:cubicBezTo>
                  <a:cubicBezTo>
                    <a:pt x="0" y="301"/>
                    <a:pt x="501" y="377"/>
                    <a:pt x="1128" y="377"/>
                  </a:cubicBezTo>
                  <a:cubicBezTo>
                    <a:pt x="1754" y="377"/>
                    <a:pt x="2256" y="301"/>
                    <a:pt x="2256" y="176"/>
                  </a:cubicBezTo>
                  <a:cubicBezTo>
                    <a:pt x="2256" y="76"/>
                    <a:pt x="1754"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roup 8">
            <a:extLst>
              <a:ext uri="{FF2B5EF4-FFF2-40B4-BE49-F238E27FC236}">
                <a16:creationId xmlns:a16="http://schemas.microsoft.com/office/drawing/2014/main" id="{6ACE18D9-612B-4BEF-BBFC-178EEAA92B6C}"/>
              </a:ext>
            </a:extLst>
          </p:cNvPr>
          <p:cNvGrpSpPr/>
          <p:nvPr/>
        </p:nvGrpSpPr>
        <p:grpSpPr>
          <a:xfrm>
            <a:off x="4361182" y="1184374"/>
            <a:ext cx="4102528" cy="3016210"/>
            <a:chOff x="4361182" y="1689135"/>
            <a:chExt cx="4102528" cy="3016210"/>
          </a:xfrm>
        </p:grpSpPr>
        <p:sp>
          <p:nvSpPr>
            <p:cNvPr id="6" name="TextBox 5">
              <a:extLst>
                <a:ext uri="{FF2B5EF4-FFF2-40B4-BE49-F238E27FC236}">
                  <a16:creationId xmlns:a16="http://schemas.microsoft.com/office/drawing/2014/main" id="{ACACE7FF-426D-4850-A49C-D99D813FC8CE}"/>
                </a:ext>
              </a:extLst>
            </p:cNvPr>
            <p:cNvSpPr txBox="1"/>
            <p:nvPr/>
          </p:nvSpPr>
          <p:spPr>
            <a:xfrm>
              <a:off x="5312875" y="1689135"/>
              <a:ext cx="3150835" cy="461665"/>
            </a:xfrm>
            <a:prstGeom prst="rect">
              <a:avLst/>
            </a:prstGeom>
            <a:noFill/>
          </p:spPr>
          <p:txBody>
            <a:bodyPr wrap="square" rtlCol="1">
              <a:spAutoFit/>
            </a:bodyPr>
            <a:lstStyle/>
            <a:p>
              <a:pPr algn="r" rtl="1"/>
              <a:r>
                <a:rPr lang="ar-SY" sz="2400" dirty="0">
                  <a:solidFill>
                    <a:srgbClr val="00F4AD"/>
                  </a:solidFill>
                  <a:cs typeface="+mj-cs"/>
                </a:rPr>
                <a:t>مقدمة</a:t>
              </a:r>
            </a:p>
          </p:txBody>
        </p:sp>
        <p:sp>
          <p:nvSpPr>
            <p:cNvPr id="28" name="TextBox 27">
              <a:extLst>
                <a:ext uri="{FF2B5EF4-FFF2-40B4-BE49-F238E27FC236}">
                  <a16:creationId xmlns:a16="http://schemas.microsoft.com/office/drawing/2014/main" id="{C3713643-8DA7-4AFE-A194-2D2AC1BDC75E}"/>
                </a:ext>
              </a:extLst>
            </p:cNvPr>
            <p:cNvSpPr txBox="1"/>
            <p:nvPr/>
          </p:nvSpPr>
          <p:spPr>
            <a:xfrm>
              <a:off x="4361182" y="2150800"/>
              <a:ext cx="4102528" cy="2554545"/>
            </a:xfrm>
            <a:prstGeom prst="rect">
              <a:avLst/>
            </a:prstGeom>
            <a:noFill/>
          </p:spPr>
          <p:txBody>
            <a:bodyPr wrap="square" rtlCol="1">
              <a:spAutoFit/>
            </a:bodyPr>
            <a:lstStyle/>
            <a:p>
              <a:pPr algn="r" rtl="1"/>
              <a:r>
                <a:rPr lang="ar-SY" sz="1600" dirty="0">
                  <a:solidFill>
                    <a:schemeClr val="tx1"/>
                  </a:solidFill>
                  <a:cs typeface="+mj-cs"/>
                </a:rPr>
                <a:t>المشروع يهدف إلى تطوير المطاعم لتعتمد على طريقة غير اعتيادية بحيث تعتمد على التكنولوجيا</a:t>
              </a:r>
            </a:p>
            <a:p>
              <a:pPr algn="r" rtl="1"/>
              <a:r>
                <a:rPr lang="ar-SY" sz="1600" dirty="0">
                  <a:solidFill>
                    <a:schemeClr val="tx1"/>
                  </a:solidFill>
                  <a:cs typeface="+mj-cs"/>
                </a:rPr>
                <a:t>بشكل أكبر من وجود الإنسان.</a:t>
              </a:r>
            </a:p>
            <a:p>
              <a:pPr algn="r" rtl="1"/>
              <a:r>
                <a:rPr lang="ar-SY" sz="1600" dirty="0">
                  <a:solidFill>
                    <a:schemeClr val="tx1"/>
                  </a:solidFill>
                  <a:cs typeface="+mj-cs"/>
                </a:rPr>
                <a:t>كما أن المشروع يهدف إلى إبقاء المطاعم مفتوحة في ظل أزمة كورونا حيث يتم التقليل من التواصل</a:t>
              </a:r>
            </a:p>
            <a:p>
              <a:pPr algn="r" rtl="1"/>
              <a:r>
                <a:rPr lang="ar-SY" sz="1600" dirty="0">
                  <a:solidFill>
                    <a:schemeClr val="tx1"/>
                  </a:solidFill>
                  <a:cs typeface="+mj-cs"/>
                </a:rPr>
                <a:t>البشري قدر الإمكان:</a:t>
              </a:r>
            </a:p>
            <a:p>
              <a:pPr algn="r" rtl="1"/>
              <a:r>
                <a:rPr lang="ar-SY" sz="1600" dirty="0">
                  <a:solidFill>
                    <a:schemeClr val="tx1"/>
                  </a:solidFill>
                  <a:cs typeface="+mj-cs"/>
                </a:rPr>
                <a:t>المطاعم الذي يبحث أصحابها عن تطوير مكان العمل وبذلك فإن المشروع</a:t>
              </a:r>
            </a:p>
            <a:p>
              <a:pPr algn="r" rtl="1"/>
              <a:r>
                <a:rPr lang="ar-SY" sz="1600" dirty="0">
                  <a:solidFill>
                    <a:schemeClr val="tx1"/>
                  </a:solidFill>
                  <a:cs typeface="+mj-cs"/>
                </a:rPr>
                <a:t>يفيد أصحاب الاعمال والزبائن.</a:t>
              </a:r>
            </a:p>
          </p:txBody>
        </p:sp>
      </p:grpSp>
      <p:cxnSp>
        <p:nvCxnSpPr>
          <p:cNvPr id="11" name="Connector: Elbow 10">
            <a:extLst>
              <a:ext uri="{FF2B5EF4-FFF2-40B4-BE49-F238E27FC236}">
                <a16:creationId xmlns:a16="http://schemas.microsoft.com/office/drawing/2014/main" id="{E824DF92-6F50-45B8-8AAC-4D710FB7A934}"/>
              </a:ext>
            </a:extLst>
          </p:cNvPr>
          <p:cNvCxnSpPr/>
          <p:nvPr/>
        </p:nvCxnSpPr>
        <p:spPr>
          <a:xfrm rot="5400000" flipH="1" flipV="1">
            <a:off x="9650564" y="2754797"/>
            <a:ext cx="2873" cy="12700"/>
          </a:xfrm>
          <a:prstGeom prst="bentConnector3">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4" name="Google Shape;1884;p26"/>
          <p:cNvSpPr txBox="1">
            <a:spLocks noGrp="1"/>
          </p:cNvSpPr>
          <p:nvPr>
            <p:ph type="title" idx="8"/>
          </p:nvPr>
        </p:nvSpPr>
        <p:spPr>
          <a:xfrm>
            <a:off x="6672300" y="2868050"/>
            <a:ext cx="1668062" cy="645300"/>
          </a:xfrm>
          <a:prstGeom prst="rect">
            <a:avLst/>
          </a:prstGeom>
          <a:noFill/>
          <a:ln>
            <a:noFill/>
          </a:ln>
        </p:spPr>
        <p:txBody>
          <a:bodyPr spcFirstLastPara="1" wrap="square" lIns="0" tIns="0" rIns="0" bIns="0" anchor="ctr" anchorCtr="0">
            <a:noAutofit/>
          </a:bodyPr>
          <a:lstStyle/>
          <a:p>
            <a:pPr algn="r"/>
            <a:r>
              <a:rPr lang="ar-SY" dirty="0">
                <a:cs typeface="+mj-cs"/>
              </a:rPr>
              <a:t>دارة فحص جودة الهواء:</a:t>
            </a:r>
            <a:endParaRPr lang="en-US" dirty="0">
              <a:cs typeface="+mj-cs"/>
            </a:endParaRP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dirty="0"/>
          </a:p>
        </p:txBody>
      </p:sp>
      <p:sp>
        <p:nvSpPr>
          <p:cNvPr id="1886" name="Google Shape;1886;p26"/>
          <p:cNvSpPr txBox="1">
            <a:spLocks noGrp="1"/>
          </p:cNvSpPr>
          <p:nvPr>
            <p:ph type="title" idx="5"/>
          </p:nvPr>
        </p:nvSpPr>
        <p:spPr>
          <a:xfrm>
            <a:off x="3666725" y="2868050"/>
            <a:ext cx="1422000" cy="645300"/>
          </a:xfrm>
          <a:prstGeom prst="rect">
            <a:avLst/>
          </a:prstGeom>
          <a:noFill/>
          <a:ln>
            <a:noFill/>
          </a:ln>
        </p:spPr>
        <p:txBody>
          <a:bodyPr spcFirstLastPara="1" wrap="square" lIns="0" tIns="0" rIns="0" bIns="0" anchor="ctr" anchorCtr="0">
            <a:noAutofit/>
          </a:bodyPr>
          <a:lstStyle/>
          <a:p>
            <a:pPr algn="r"/>
            <a:r>
              <a:rPr lang="ar-SY" dirty="0">
                <a:cs typeface="+mj-cs"/>
              </a:rPr>
              <a:t>دارة تكييف</a:t>
            </a:r>
            <a:endParaRPr dirty="0">
              <a:cs typeface="+mj-cs"/>
            </a:endParaRP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dirty="0"/>
          </a:p>
        </p:txBody>
      </p:sp>
      <p:sp>
        <p:nvSpPr>
          <p:cNvPr id="1888" name="Google Shape;1888;p26"/>
          <p:cNvSpPr txBox="1">
            <a:spLocks noGrp="1"/>
          </p:cNvSpPr>
          <p:nvPr>
            <p:ph type="subTitle" idx="1"/>
          </p:nvPr>
        </p:nvSpPr>
        <p:spPr>
          <a:xfrm>
            <a:off x="661138" y="3728575"/>
            <a:ext cx="1751700" cy="899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sz="1400" dirty="0">
                <a:cs typeface="+mj-cs"/>
              </a:rPr>
              <a:t>دارة لتحريكه و. دارة ليتمكن الروبوت من معرفة الطاولة المطلوبة</a:t>
            </a:r>
          </a:p>
        </p:txBody>
      </p:sp>
      <p:sp>
        <p:nvSpPr>
          <p:cNvPr id="1889" name="Google Shape;1889;p26"/>
          <p:cNvSpPr txBox="1">
            <a:spLocks noGrp="1"/>
          </p:cNvSpPr>
          <p:nvPr>
            <p:ph type="title" idx="2"/>
          </p:nvPr>
        </p:nvSpPr>
        <p:spPr>
          <a:xfrm>
            <a:off x="803638" y="2868050"/>
            <a:ext cx="1466700" cy="645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روبوت يحتوي على </a:t>
            </a:r>
            <a:endParaRPr lang="en-US" dirty="0">
              <a:cs typeface="+mj-cs"/>
            </a:endParaRP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dirty="0"/>
          </a:p>
        </p:txBody>
      </p:sp>
      <p:sp>
        <p:nvSpPr>
          <p:cNvPr id="1891" name="Google Shape;1891;p26"/>
          <p:cNvSpPr txBox="1">
            <a:spLocks noGrp="1"/>
          </p:cNvSpPr>
          <p:nvPr>
            <p:ph type="subTitle" idx="4"/>
          </p:nvPr>
        </p:nvSpPr>
        <p:spPr>
          <a:xfrm>
            <a:off x="3537200" y="3398994"/>
            <a:ext cx="1751700" cy="1304462"/>
          </a:xfrm>
          <a:prstGeom prst="rect">
            <a:avLst/>
          </a:prstGeom>
          <a:noFill/>
          <a:ln>
            <a:noFill/>
          </a:ln>
        </p:spPr>
        <p:txBody>
          <a:bodyPr spcFirstLastPara="1" wrap="square" lIns="0" tIns="0" rIns="0" bIns="0" anchor="ctr" anchorCtr="0">
            <a:noAutofit/>
          </a:bodyPr>
          <a:lstStyle/>
          <a:p>
            <a:pPr marL="0" indent="0" algn="r"/>
            <a:r>
              <a:rPr lang="ar-SY" sz="1400" dirty="0">
                <a:cs typeface="+mj-cs"/>
              </a:rPr>
              <a:t>يتم تشغيل مراوح اوتوماتيكيا في حال كان الجو حاراً وتشغيل مكيف ساخن في حال كان الجو بارداً</a:t>
            </a:r>
            <a:endParaRPr lang="en-US" sz="1400" dirty="0">
              <a:cs typeface="+mj-cs"/>
            </a:endParaRPr>
          </a:p>
        </p:txBody>
      </p:sp>
      <p:sp>
        <p:nvSpPr>
          <p:cNvPr id="1892" name="Google Shape;1892;p26"/>
          <p:cNvSpPr txBox="1">
            <a:spLocks noGrp="1"/>
          </p:cNvSpPr>
          <p:nvPr>
            <p:ph type="subTitle" idx="7"/>
          </p:nvPr>
        </p:nvSpPr>
        <p:spPr>
          <a:xfrm>
            <a:off x="6672288" y="3728575"/>
            <a:ext cx="1751700" cy="645300"/>
          </a:xfrm>
          <a:prstGeom prst="rect">
            <a:avLst/>
          </a:prstGeom>
          <a:noFill/>
          <a:ln>
            <a:noFill/>
          </a:ln>
        </p:spPr>
        <p:txBody>
          <a:bodyPr spcFirstLastPara="1" wrap="square" lIns="0" tIns="0" rIns="0" bIns="0" anchor="ctr" anchorCtr="0">
            <a:noAutofit/>
          </a:bodyPr>
          <a:lstStyle/>
          <a:p>
            <a:pPr marL="0" indent="0" algn="r"/>
            <a:r>
              <a:rPr lang="en" sz="1400" dirty="0">
                <a:cs typeface="+mj-cs"/>
              </a:rPr>
              <a:t>Here you could describe the topic of the section</a:t>
            </a:r>
            <a:endParaRPr sz="1400" dirty="0">
              <a:cs typeface="+mj-cs"/>
            </a:endParaRPr>
          </a:p>
        </p:txBody>
      </p:sp>
      <p:sp>
        <p:nvSpPr>
          <p:cNvPr id="12" name="TextBox 11">
            <a:extLst>
              <a:ext uri="{FF2B5EF4-FFF2-40B4-BE49-F238E27FC236}">
                <a16:creationId xmlns:a16="http://schemas.microsoft.com/office/drawing/2014/main" id="{0B0A08FD-9A58-4A29-9A3C-80B12D13F672}"/>
              </a:ext>
            </a:extLst>
          </p:cNvPr>
          <p:cNvSpPr txBox="1"/>
          <p:nvPr/>
        </p:nvSpPr>
        <p:spPr>
          <a:xfrm>
            <a:off x="2996582" y="396974"/>
            <a:ext cx="3150835" cy="461665"/>
          </a:xfrm>
          <a:prstGeom prst="rect">
            <a:avLst/>
          </a:prstGeom>
          <a:noFill/>
        </p:spPr>
        <p:txBody>
          <a:bodyPr wrap="square" rtlCol="1">
            <a:spAutoFit/>
          </a:bodyPr>
          <a:lstStyle/>
          <a:p>
            <a:pPr algn="ctr" rtl="1"/>
            <a:r>
              <a:rPr lang="ar-SY" sz="2400" dirty="0">
                <a:solidFill>
                  <a:srgbClr val="00F4AD"/>
                </a:solidFill>
                <a:cs typeface="+mj-cs"/>
              </a:rPr>
              <a:t>المشروع يحتوي على</a:t>
            </a:r>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4" name="Google Shape;1884;p26"/>
          <p:cNvSpPr txBox="1">
            <a:spLocks noGrp="1"/>
          </p:cNvSpPr>
          <p:nvPr>
            <p:ph type="title" idx="8"/>
          </p:nvPr>
        </p:nvSpPr>
        <p:spPr>
          <a:xfrm>
            <a:off x="6672300" y="2868050"/>
            <a:ext cx="1921094" cy="645300"/>
          </a:xfrm>
          <a:prstGeom prst="rect">
            <a:avLst/>
          </a:prstGeom>
          <a:noFill/>
          <a:ln>
            <a:noFill/>
          </a:ln>
        </p:spPr>
        <p:txBody>
          <a:bodyPr spcFirstLastPara="1" wrap="square" lIns="0" tIns="0" rIns="0" bIns="0" anchor="ctr" anchorCtr="0">
            <a:noAutofit/>
          </a:bodyPr>
          <a:lstStyle/>
          <a:p>
            <a:pPr algn="r"/>
            <a:r>
              <a:rPr lang="ar-SY" dirty="0">
                <a:cs typeface="+mj-cs"/>
              </a:rPr>
              <a:t>حماية المطعم من السرقة:</a:t>
            </a:r>
            <a:endParaRPr lang="en-US" dirty="0">
              <a:cs typeface="+mj-cs"/>
            </a:endParaRP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t>06</a:t>
            </a:r>
            <a:endParaRPr dirty="0"/>
          </a:p>
        </p:txBody>
      </p:sp>
      <p:sp>
        <p:nvSpPr>
          <p:cNvPr id="1886" name="Google Shape;1886;p26"/>
          <p:cNvSpPr txBox="1">
            <a:spLocks noGrp="1"/>
          </p:cNvSpPr>
          <p:nvPr>
            <p:ph type="title" idx="5"/>
          </p:nvPr>
        </p:nvSpPr>
        <p:spPr>
          <a:xfrm>
            <a:off x="3666725" y="2790054"/>
            <a:ext cx="1622175" cy="645300"/>
          </a:xfrm>
          <a:prstGeom prst="rect">
            <a:avLst/>
          </a:prstGeom>
          <a:noFill/>
          <a:ln>
            <a:noFill/>
          </a:ln>
        </p:spPr>
        <p:txBody>
          <a:bodyPr spcFirstLastPara="1" wrap="square" lIns="0" tIns="0" rIns="0" bIns="0" anchor="ctr" anchorCtr="0">
            <a:noAutofit/>
          </a:bodyPr>
          <a:lstStyle/>
          <a:p>
            <a:pPr algn="r"/>
            <a:r>
              <a:rPr lang="ar-SY" dirty="0">
                <a:cs typeface="+mj-cs"/>
              </a:rPr>
              <a:t>الباب الأتوماتيكي:</a:t>
            </a: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t>05</a:t>
            </a:r>
            <a:endParaRPr dirty="0"/>
          </a:p>
        </p:txBody>
      </p:sp>
      <p:sp>
        <p:nvSpPr>
          <p:cNvPr id="1888" name="Google Shape;1888;p26"/>
          <p:cNvSpPr txBox="1">
            <a:spLocks noGrp="1"/>
          </p:cNvSpPr>
          <p:nvPr>
            <p:ph type="subTitle" idx="1"/>
          </p:nvPr>
        </p:nvSpPr>
        <p:spPr>
          <a:xfrm>
            <a:off x="661138" y="3728575"/>
            <a:ext cx="1751700" cy="899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sz="1400" dirty="0">
                <a:cs typeface="+mj-cs"/>
              </a:rPr>
              <a:t>دارة لتحريكه و. دارة ليتمكن الروبوت من معرفة الطاولة المطلوبة</a:t>
            </a:r>
          </a:p>
        </p:txBody>
      </p:sp>
      <p:sp>
        <p:nvSpPr>
          <p:cNvPr id="1889" name="Google Shape;1889;p26"/>
          <p:cNvSpPr txBox="1">
            <a:spLocks noGrp="1"/>
          </p:cNvSpPr>
          <p:nvPr>
            <p:ph type="title" idx="2"/>
          </p:nvPr>
        </p:nvSpPr>
        <p:spPr>
          <a:xfrm>
            <a:off x="803637" y="2868050"/>
            <a:ext cx="2037885" cy="645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منظومة الحماية من الحرائق:</a:t>
            </a:r>
            <a:endParaRPr lang="en-US" dirty="0">
              <a:cs typeface="+mj-cs"/>
            </a:endParaRP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t>04</a:t>
            </a:r>
            <a:endParaRPr dirty="0"/>
          </a:p>
        </p:txBody>
      </p:sp>
      <p:sp>
        <p:nvSpPr>
          <p:cNvPr id="1891" name="Google Shape;1891;p26"/>
          <p:cNvSpPr txBox="1">
            <a:spLocks noGrp="1"/>
          </p:cNvSpPr>
          <p:nvPr>
            <p:ph type="subTitle" idx="4"/>
          </p:nvPr>
        </p:nvSpPr>
        <p:spPr>
          <a:xfrm>
            <a:off x="3537200" y="3398994"/>
            <a:ext cx="1751700" cy="1304462"/>
          </a:xfrm>
          <a:prstGeom prst="rect">
            <a:avLst/>
          </a:prstGeom>
          <a:noFill/>
          <a:ln>
            <a:noFill/>
          </a:ln>
        </p:spPr>
        <p:txBody>
          <a:bodyPr spcFirstLastPara="1" wrap="square" lIns="0" tIns="0" rIns="0" bIns="0" anchor="ctr" anchorCtr="0">
            <a:noAutofit/>
          </a:bodyPr>
          <a:lstStyle/>
          <a:p>
            <a:pPr marL="0" indent="0" algn="r"/>
            <a:r>
              <a:rPr lang="ar-SY" sz="1400" dirty="0">
                <a:cs typeface="+mj-cs"/>
              </a:rPr>
              <a:t>يتم تشغيل مراوح اوتوماتيكيا في حال كان الجو حاراً وتشغيل مكيف ساخن في حال كان الجو بارداً</a:t>
            </a:r>
            <a:endParaRPr lang="en-US" sz="1400" dirty="0">
              <a:cs typeface="+mj-cs"/>
            </a:endParaRPr>
          </a:p>
        </p:txBody>
      </p:sp>
      <p:sp>
        <p:nvSpPr>
          <p:cNvPr id="1892" name="Google Shape;1892;p26"/>
          <p:cNvSpPr txBox="1">
            <a:spLocks noGrp="1"/>
          </p:cNvSpPr>
          <p:nvPr>
            <p:ph type="subTitle" idx="7"/>
          </p:nvPr>
        </p:nvSpPr>
        <p:spPr>
          <a:xfrm>
            <a:off x="6524805" y="3982575"/>
            <a:ext cx="2068589" cy="645300"/>
          </a:xfrm>
          <a:prstGeom prst="rect">
            <a:avLst/>
          </a:prstGeom>
          <a:noFill/>
          <a:ln>
            <a:noFill/>
          </a:ln>
        </p:spPr>
        <p:txBody>
          <a:bodyPr spcFirstLastPara="1" wrap="square" lIns="0" tIns="0" rIns="0" bIns="0" anchor="ctr" anchorCtr="0">
            <a:noAutofit/>
          </a:bodyPr>
          <a:lstStyle/>
          <a:p>
            <a:pPr marL="0" indent="0" algn="r"/>
            <a:r>
              <a:rPr lang="ar-SY" sz="1400" dirty="0">
                <a:cs typeface="+mj-cs"/>
              </a:rPr>
              <a:t>تم تزو يد الباب بقفل يعمل من خلال البطاقات حيث يسمح</a:t>
            </a:r>
          </a:p>
          <a:p>
            <a:pPr marL="0" indent="0" algn="r"/>
            <a:r>
              <a:rPr lang="ar-SY" sz="1400" dirty="0">
                <a:cs typeface="+mj-cs"/>
              </a:rPr>
              <a:t>فقط للشخص الذي لديه المعل ومات الصحيحة على البطاقة بالدخول</a:t>
            </a:r>
            <a:endParaRPr lang="en-US" sz="1400" dirty="0">
              <a:cs typeface="+mj-cs"/>
            </a:endParaRPr>
          </a:p>
        </p:txBody>
      </p:sp>
      <p:sp>
        <p:nvSpPr>
          <p:cNvPr id="12" name="TextBox 11">
            <a:extLst>
              <a:ext uri="{FF2B5EF4-FFF2-40B4-BE49-F238E27FC236}">
                <a16:creationId xmlns:a16="http://schemas.microsoft.com/office/drawing/2014/main" id="{0B0A08FD-9A58-4A29-9A3C-80B12D13F672}"/>
              </a:ext>
            </a:extLst>
          </p:cNvPr>
          <p:cNvSpPr txBox="1"/>
          <p:nvPr/>
        </p:nvSpPr>
        <p:spPr>
          <a:xfrm>
            <a:off x="2996582" y="396974"/>
            <a:ext cx="3150835" cy="461665"/>
          </a:xfrm>
          <a:prstGeom prst="rect">
            <a:avLst/>
          </a:prstGeom>
          <a:noFill/>
        </p:spPr>
        <p:txBody>
          <a:bodyPr wrap="square" rtlCol="1">
            <a:spAutoFit/>
          </a:bodyPr>
          <a:lstStyle/>
          <a:p>
            <a:pPr algn="ctr" rtl="1"/>
            <a:r>
              <a:rPr lang="ar-SY" sz="2400" dirty="0">
                <a:solidFill>
                  <a:srgbClr val="00F4AD"/>
                </a:solidFill>
                <a:cs typeface="+mj-cs"/>
              </a:rPr>
              <a:t>المشروع يحتوي على</a:t>
            </a:r>
          </a:p>
        </p:txBody>
      </p:sp>
    </p:spTree>
    <p:extLst>
      <p:ext uri="{BB962C8B-B14F-4D97-AF65-F5344CB8AC3E}">
        <p14:creationId xmlns:p14="http://schemas.microsoft.com/office/powerpoint/2010/main" val="110071117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8" name="Google Shape;1888;p26"/>
          <p:cNvSpPr txBox="1">
            <a:spLocks noGrp="1"/>
          </p:cNvSpPr>
          <p:nvPr>
            <p:ph type="subTitle" idx="1"/>
          </p:nvPr>
        </p:nvSpPr>
        <p:spPr>
          <a:xfrm>
            <a:off x="661137" y="3728575"/>
            <a:ext cx="2740824" cy="899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sz="1400" dirty="0">
                <a:cs typeface="+mj-cs"/>
              </a:rPr>
              <a:t>يضع الزبون يده دون لمس الجهاز أبد اً من خلال حساس الاتراسونيك لتفادي نقل الفايروس فيتم إنزال المعقم على يد الزبون أوتوماتيكيا.</a:t>
            </a:r>
          </a:p>
        </p:txBody>
      </p:sp>
      <p:sp>
        <p:nvSpPr>
          <p:cNvPr id="1889" name="Google Shape;1889;p26"/>
          <p:cNvSpPr txBox="1">
            <a:spLocks noGrp="1"/>
          </p:cNvSpPr>
          <p:nvPr>
            <p:ph type="title" idx="2"/>
          </p:nvPr>
        </p:nvSpPr>
        <p:spPr>
          <a:xfrm>
            <a:off x="803637" y="2868050"/>
            <a:ext cx="2037885" cy="645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جهاز تعقيم أوتوماتيكي:</a:t>
            </a:r>
            <a:endParaRPr lang="en-US" dirty="0">
              <a:cs typeface="+mj-cs"/>
            </a:endParaRP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t>04</a:t>
            </a:r>
            <a:endParaRPr dirty="0"/>
          </a:p>
        </p:txBody>
      </p:sp>
      <p:sp>
        <p:nvSpPr>
          <p:cNvPr id="12" name="TextBox 11">
            <a:extLst>
              <a:ext uri="{FF2B5EF4-FFF2-40B4-BE49-F238E27FC236}">
                <a16:creationId xmlns:a16="http://schemas.microsoft.com/office/drawing/2014/main" id="{0B0A08FD-9A58-4A29-9A3C-80B12D13F672}"/>
              </a:ext>
            </a:extLst>
          </p:cNvPr>
          <p:cNvSpPr txBox="1"/>
          <p:nvPr/>
        </p:nvSpPr>
        <p:spPr>
          <a:xfrm>
            <a:off x="2996582" y="396974"/>
            <a:ext cx="3150835" cy="461665"/>
          </a:xfrm>
          <a:prstGeom prst="rect">
            <a:avLst/>
          </a:prstGeom>
          <a:noFill/>
        </p:spPr>
        <p:txBody>
          <a:bodyPr wrap="square" rtlCol="1">
            <a:spAutoFit/>
          </a:bodyPr>
          <a:lstStyle/>
          <a:p>
            <a:pPr algn="ctr" rtl="1"/>
            <a:r>
              <a:rPr lang="ar-SY" sz="2400" dirty="0">
                <a:solidFill>
                  <a:srgbClr val="00F4AD"/>
                </a:solidFill>
                <a:cs typeface="+mj-cs"/>
              </a:rPr>
              <a:t>المشروع يحتوي على</a:t>
            </a:r>
          </a:p>
        </p:txBody>
      </p:sp>
      <p:sp>
        <p:nvSpPr>
          <p:cNvPr id="15" name="Rectangle 14">
            <a:extLst>
              <a:ext uri="{FF2B5EF4-FFF2-40B4-BE49-F238E27FC236}">
                <a16:creationId xmlns:a16="http://schemas.microsoft.com/office/drawing/2014/main" id="{0AB449D3-C87D-4758-A7C8-3299C1E6D229}"/>
              </a:ext>
            </a:extLst>
          </p:cNvPr>
          <p:cNvSpPr/>
          <p:nvPr/>
        </p:nvSpPr>
        <p:spPr>
          <a:xfrm>
            <a:off x="2841522" y="1311606"/>
            <a:ext cx="6302478" cy="2025445"/>
          </a:xfrm>
          <a:prstGeom prst="rect">
            <a:avLst/>
          </a:prstGeom>
          <a:solidFill>
            <a:srgbClr val="0F3570"/>
          </a:solidFill>
          <a:ln>
            <a:solidFill>
              <a:srgbClr val="0F357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Y" dirty="0"/>
          </a:p>
        </p:txBody>
      </p:sp>
      <p:sp>
        <p:nvSpPr>
          <p:cNvPr id="130" name="Google Shape;1281;p50">
            <a:extLst>
              <a:ext uri="{FF2B5EF4-FFF2-40B4-BE49-F238E27FC236}">
                <a16:creationId xmlns:a16="http://schemas.microsoft.com/office/drawing/2014/main" id="{8EBB21A1-6C4F-41D4-88C5-339B24763C81}"/>
              </a:ext>
            </a:extLst>
          </p:cNvPr>
          <p:cNvSpPr/>
          <p:nvPr/>
        </p:nvSpPr>
        <p:spPr>
          <a:xfrm flipH="1">
            <a:off x="4945290" y="4216786"/>
            <a:ext cx="2635724" cy="348667"/>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31" name="Google Shape;1282;p50">
            <a:extLst>
              <a:ext uri="{FF2B5EF4-FFF2-40B4-BE49-F238E27FC236}">
                <a16:creationId xmlns:a16="http://schemas.microsoft.com/office/drawing/2014/main" id="{92D956ED-9D74-429C-97AC-46C74FC9B4AF}"/>
              </a:ext>
            </a:extLst>
          </p:cNvPr>
          <p:cNvGrpSpPr/>
          <p:nvPr/>
        </p:nvGrpSpPr>
        <p:grpSpPr>
          <a:xfrm flipH="1">
            <a:off x="5319644" y="1443977"/>
            <a:ext cx="1068107" cy="699756"/>
            <a:chOff x="2573671" y="2159869"/>
            <a:chExt cx="779529" cy="526269"/>
          </a:xfrm>
        </p:grpSpPr>
        <p:sp>
          <p:nvSpPr>
            <p:cNvPr id="170" name="Google Shape;1283;p50">
              <a:extLst>
                <a:ext uri="{FF2B5EF4-FFF2-40B4-BE49-F238E27FC236}">
                  <a16:creationId xmlns:a16="http://schemas.microsoft.com/office/drawing/2014/main" id="{F06B1E73-3D88-4603-9092-F8C5A1926A64}"/>
                </a:ext>
              </a:extLst>
            </p:cNvPr>
            <p:cNvSpPr/>
            <p:nvPr/>
          </p:nvSpPr>
          <p:spPr>
            <a:xfrm>
              <a:off x="2573671" y="2159869"/>
              <a:ext cx="779529" cy="526269"/>
            </a:xfrm>
            <a:custGeom>
              <a:avLst/>
              <a:gdLst/>
              <a:ahLst/>
              <a:cxnLst/>
              <a:rect l="l" t="t" r="r" b="b"/>
              <a:pathLst>
                <a:path w="35526" h="23984" extrusionOk="0">
                  <a:moveTo>
                    <a:pt x="0" y="0"/>
                  </a:moveTo>
                  <a:lnTo>
                    <a:pt x="0" y="23984"/>
                  </a:lnTo>
                  <a:lnTo>
                    <a:pt x="35526" y="23984"/>
                  </a:lnTo>
                  <a:lnTo>
                    <a:pt x="35526" y="0"/>
                  </a:ln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1" name="Google Shape;1284;p50">
              <a:extLst>
                <a:ext uri="{FF2B5EF4-FFF2-40B4-BE49-F238E27FC236}">
                  <a16:creationId xmlns:a16="http://schemas.microsoft.com/office/drawing/2014/main" id="{FC45307F-F9DE-41A0-92F9-1A4345C45A1E}"/>
                </a:ext>
              </a:extLst>
            </p:cNvPr>
            <p:cNvSpPr/>
            <p:nvPr/>
          </p:nvSpPr>
          <p:spPr>
            <a:xfrm>
              <a:off x="2588307" y="2200112"/>
              <a:ext cx="748788" cy="468472"/>
            </a:xfrm>
            <a:custGeom>
              <a:avLst/>
              <a:gdLst/>
              <a:ahLst/>
              <a:cxnLst/>
              <a:rect l="l" t="t" r="r" b="b"/>
              <a:pathLst>
                <a:path w="34125" h="21350" extrusionOk="0">
                  <a:moveTo>
                    <a:pt x="1" y="1"/>
                  </a:moveTo>
                  <a:lnTo>
                    <a:pt x="1" y="21349"/>
                  </a:lnTo>
                  <a:lnTo>
                    <a:pt x="34125" y="21349"/>
                  </a:lnTo>
                  <a:lnTo>
                    <a:pt x="3412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2" name="Google Shape;1285;p50">
              <a:extLst>
                <a:ext uri="{FF2B5EF4-FFF2-40B4-BE49-F238E27FC236}">
                  <a16:creationId xmlns:a16="http://schemas.microsoft.com/office/drawing/2014/main" id="{B8ABE86A-1ACA-43D5-91AB-96F9BA29DAA3}"/>
                </a:ext>
              </a:extLst>
            </p:cNvPr>
            <p:cNvSpPr/>
            <p:nvPr/>
          </p:nvSpPr>
          <p:spPr>
            <a:xfrm>
              <a:off x="2621967" y="2272588"/>
              <a:ext cx="616321" cy="13912"/>
            </a:xfrm>
            <a:custGeom>
              <a:avLst/>
              <a:gdLst/>
              <a:ahLst/>
              <a:cxnLst/>
              <a:rect l="l" t="t" r="r" b="b"/>
              <a:pathLst>
                <a:path w="28088" h="634" extrusionOk="0">
                  <a:moveTo>
                    <a:pt x="1" y="0"/>
                  </a:moveTo>
                  <a:lnTo>
                    <a:pt x="1" y="634"/>
                  </a:lnTo>
                  <a:lnTo>
                    <a:pt x="28088" y="634"/>
                  </a:lnTo>
                  <a:lnTo>
                    <a:pt x="28088" y="0"/>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3" name="Google Shape;1286;p50">
              <a:extLst>
                <a:ext uri="{FF2B5EF4-FFF2-40B4-BE49-F238E27FC236}">
                  <a16:creationId xmlns:a16="http://schemas.microsoft.com/office/drawing/2014/main" id="{07559A67-9DE7-4290-8591-5F923F666DB8}"/>
                </a:ext>
              </a:extLst>
            </p:cNvPr>
            <p:cNvSpPr/>
            <p:nvPr/>
          </p:nvSpPr>
          <p:spPr>
            <a:xfrm>
              <a:off x="2621967" y="2311360"/>
              <a:ext cx="524843" cy="13933"/>
            </a:xfrm>
            <a:custGeom>
              <a:avLst/>
              <a:gdLst/>
              <a:ahLst/>
              <a:cxnLst/>
              <a:rect l="l" t="t" r="r" b="b"/>
              <a:pathLst>
                <a:path w="23919" h="635" extrusionOk="0">
                  <a:moveTo>
                    <a:pt x="1" y="1"/>
                  </a:moveTo>
                  <a:lnTo>
                    <a:pt x="1" y="635"/>
                  </a:lnTo>
                  <a:lnTo>
                    <a:pt x="23918" y="635"/>
                  </a:lnTo>
                  <a:lnTo>
                    <a:pt x="23918" y="1"/>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4" name="Google Shape;1287;p50">
              <a:extLst>
                <a:ext uri="{FF2B5EF4-FFF2-40B4-BE49-F238E27FC236}">
                  <a16:creationId xmlns:a16="http://schemas.microsoft.com/office/drawing/2014/main" id="{6BE4F093-5107-47FF-A18F-97BF72F3653C}"/>
                </a:ext>
              </a:extLst>
            </p:cNvPr>
            <p:cNvSpPr/>
            <p:nvPr/>
          </p:nvSpPr>
          <p:spPr>
            <a:xfrm>
              <a:off x="2621967" y="2350155"/>
              <a:ext cx="616321" cy="13933"/>
            </a:xfrm>
            <a:custGeom>
              <a:avLst/>
              <a:gdLst/>
              <a:ahLst/>
              <a:cxnLst/>
              <a:rect l="l" t="t" r="r" b="b"/>
              <a:pathLst>
                <a:path w="28088" h="635" extrusionOk="0">
                  <a:moveTo>
                    <a:pt x="1" y="1"/>
                  </a:moveTo>
                  <a:lnTo>
                    <a:pt x="1" y="635"/>
                  </a:lnTo>
                  <a:lnTo>
                    <a:pt x="28088" y="635"/>
                  </a:lnTo>
                  <a:lnTo>
                    <a:pt x="28088" y="1"/>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5" name="Google Shape;1288;p50">
              <a:extLst>
                <a:ext uri="{FF2B5EF4-FFF2-40B4-BE49-F238E27FC236}">
                  <a16:creationId xmlns:a16="http://schemas.microsoft.com/office/drawing/2014/main" id="{1DFC71FD-E111-42EC-8D76-53998DCEC4C3}"/>
                </a:ext>
              </a:extLst>
            </p:cNvPr>
            <p:cNvSpPr/>
            <p:nvPr/>
          </p:nvSpPr>
          <p:spPr>
            <a:xfrm>
              <a:off x="2621967" y="2388949"/>
              <a:ext cx="524843" cy="13933"/>
            </a:xfrm>
            <a:custGeom>
              <a:avLst/>
              <a:gdLst/>
              <a:ahLst/>
              <a:cxnLst/>
              <a:rect l="l" t="t" r="r" b="b"/>
              <a:pathLst>
                <a:path w="23919" h="635" extrusionOk="0">
                  <a:moveTo>
                    <a:pt x="1" y="1"/>
                  </a:moveTo>
                  <a:lnTo>
                    <a:pt x="1" y="635"/>
                  </a:lnTo>
                  <a:lnTo>
                    <a:pt x="23918" y="635"/>
                  </a:lnTo>
                  <a:lnTo>
                    <a:pt x="23918" y="1"/>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6" name="Google Shape;1289;p50">
              <a:extLst>
                <a:ext uri="{FF2B5EF4-FFF2-40B4-BE49-F238E27FC236}">
                  <a16:creationId xmlns:a16="http://schemas.microsoft.com/office/drawing/2014/main" id="{EC8996E3-70A5-4716-A413-3092A72C0C6C}"/>
                </a:ext>
              </a:extLst>
            </p:cNvPr>
            <p:cNvSpPr/>
            <p:nvPr/>
          </p:nvSpPr>
          <p:spPr>
            <a:xfrm>
              <a:off x="2621967" y="2428489"/>
              <a:ext cx="66639" cy="13187"/>
            </a:xfrm>
            <a:custGeom>
              <a:avLst/>
              <a:gdLst/>
              <a:ahLst/>
              <a:cxnLst/>
              <a:rect l="l" t="t" r="r" b="b"/>
              <a:pathLst>
                <a:path w="3037" h="601" extrusionOk="0">
                  <a:moveTo>
                    <a:pt x="1" y="0"/>
                  </a:moveTo>
                  <a:lnTo>
                    <a:pt x="1" y="601"/>
                  </a:lnTo>
                  <a:lnTo>
                    <a:pt x="3036" y="601"/>
                  </a:lnTo>
                  <a:lnTo>
                    <a:pt x="3036" y="0"/>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7" name="Google Shape;1290;p50">
              <a:extLst>
                <a:ext uri="{FF2B5EF4-FFF2-40B4-BE49-F238E27FC236}">
                  <a16:creationId xmlns:a16="http://schemas.microsoft.com/office/drawing/2014/main" id="{E5BD6E1A-14AB-4644-91A5-619B7DAD7656}"/>
                </a:ext>
              </a:extLst>
            </p:cNvPr>
            <p:cNvSpPr/>
            <p:nvPr/>
          </p:nvSpPr>
          <p:spPr>
            <a:xfrm>
              <a:off x="2621967" y="2467284"/>
              <a:ext cx="341842" cy="13187"/>
            </a:xfrm>
            <a:custGeom>
              <a:avLst/>
              <a:gdLst/>
              <a:ahLst/>
              <a:cxnLst/>
              <a:rect l="l" t="t" r="r" b="b"/>
              <a:pathLst>
                <a:path w="15579" h="601" extrusionOk="0">
                  <a:moveTo>
                    <a:pt x="1" y="0"/>
                  </a:moveTo>
                  <a:lnTo>
                    <a:pt x="1" y="600"/>
                  </a:lnTo>
                  <a:lnTo>
                    <a:pt x="15579" y="600"/>
                  </a:lnTo>
                  <a:lnTo>
                    <a:pt x="15579" y="0"/>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8" name="Google Shape;1291;p50">
              <a:extLst>
                <a:ext uri="{FF2B5EF4-FFF2-40B4-BE49-F238E27FC236}">
                  <a16:creationId xmlns:a16="http://schemas.microsoft.com/office/drawing/2014/main" id="{0685AF36-B486-4C2C-AC22-5F19B3A7B4C1}"/>
                </a:ext>
              </a:extLst>
            </p:cNvPr>
            <p:cNvSpPr/>
            <p:nvPr/>
          </p:nvSpPr>
          <p:spPr>
            <a:xfrm>
              <a:off x="2621967" y="2506056"/>
              <a:ext cx="524843" cy="13933"/>
            </a:xfrm>
            <a:custGeom>
              <a:avLst/>
              <a:gdLst/>
              <a:ahLst/>
              <a:cxnLst/>
              <a:rect l="l" t="t" r="r" b="b"/>
              <a:pathLst>
                <a:path w="23919" h="635" extrusionOk="0">
                  <a:moveTo>
                    <a:pt x="1" y="1"/>
                  </a:moveTo>
                  <a:lnTo>
                    <a:pt x="1" y="635"/>
                  </a:lnTo>
                  <a:lnTo>
                    <a:pt x="23918" y="635"/>
                  </a:lnTo>
                  <a:lnTo>
                    <a:pt x="23918" y="1"/>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9" name="Google Shape;1292;p50">
              <a:extLst>
                <a:ext uri="{FF2B5EF4-FFF2-40B4-BE49-F238E27FC236}">
                  <a16:creationId xmlns:a16="http://schemas.microsoft.com/office/drawing/2014/main" id="{16BE4659-D08F-4B49-B88C-081C54E9C1A1}"/>
                </a:ext>
              </a:extLst>
            </p:cNvPr>
            <p:cNvSpPr/>
            <p:nvPr/>
          </p:nvSpPr>
          <p:spPr>
            <a:xfrm>
              <a:off x="2621967" y="2544850"/>
              <a:ext cx="66639" cy="13933"/>
            </a:xfrm>
            <a:custGeom>
              <a:avLst/>
              <a:gdLst/>
              <a:ahLst/>
              <a:cxnLst/>
              <a:rect l="l" t="t" r="r" b="b"/>
              <a:pathLst>
                <a:path w="3037" h="635" extrusionOk="0">
                  <a:moveTo>
                    <a:pt x="1" y="1"/>
                  </a:moveTo>
                  <a:lnTo>
                    <a:pt x="1" y="635"/>
                  </a:lnTo>
                  <a:lnTo>
                    <a:pt x="3036" y="635"/>
                  </a:lnTo>
                  <a:lnTo>
                    <a:pt x="3036" y="1"/>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0" name="Google Shape;1293;p50">
              <a:extLst>
                <a:ext uri="{FF2B5EF4-FFF2-40B4-BE49-F238E27FC236}">
                  <a16:creationId xmlns:a16="http://schemas.microsoft.com/office/drawing/2014/main" id="{FDC1E32A-7274-4108-BD20-929B7AA48742}"/>
                </a:ext>
              </a:extLst>
            </p:cNvPr>
            <p:cNvSpPr/>
            <p:nvPr/>
          </p:nvSpPr>
          <p:spPr>
            <a:xfrm>
              <a:off x="2621967" y="2583645"/>
              <a:ext cx="66639" cy="13933"/>
            </a:xfrm>
            <a:custGeom>
              <a:avLst/>
              <a:gdLst/>
              <a:ahLst/>
              <a:cxnLst/>
              <a:rect l="l" t="t" r="r" b="b"/>
              <a:pathLst>
                <a:path w="3037" h="635" extrusionOk="0">
                  <a:moveTo>
                    <a:pt x="1" y="1"/>
                  </a:moveTo>
                  <a:lnTo>
                    <a:pt x="1" y="635"/>
                  </a:lnTo>
                  <a:lnTo>
                    <a:pt x="3036" y="635"/>
                  </a:lnTo>
                  <a:lnTo>
                    <a:pt x="3036" y="1"/>
                  </a:ln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132" name="Google Shape;1294;p50">
            <a:extLst>
              <a:ext uri="{FF2B5EF4-FFF2-40B4-BE49-F238E27FC236}">
                <a16:creationId xmlns:a16="http://schemas.microsoft.com/office/drawing/2014/main" id="{61C10C0F-6021-4EC9-BD26-B49B17EC413F}"/>
              </a:ext>
            </a:extLst>
          </p:cNvPr>
          <p:cNvGrpSpPr/>
          <p:nvPr/>
        </p:nvGrpSpPr>
        <p:grpSpPr>
          <a:xfrm flipH="1">
            <a:off x="5319644" y="2377439"/>
            <a:ext cx="1973561" cy="2324098"/>
            <a:chOff x="2363594" y="2856675"/>
            <a:chExt cx="1440350" cy="1747896"/>
          </a:xfrm>
        </p:grpSpPr>
        <p:sp>
          <p:nvSpPr>
            <p:cNvPr id="133" name="Google Shape;1295;p50">
              <a:extLst>
                <a:ext uri="{FF2B5EF4-FFF2-40B4-BE49-F238E27FC236}">
                  <a16:creationId xmlns:a16="http://schemas.microsoft.com/office/drawing/2014/main" id="{B1E49FB0-CCDA-4948-B19D-11AE52E9A20A}"/>
                </a:ext>
              </a:extLst>
            </p:cNvPr>
            <p:cNvSpPr/>
            <p:nvPr/>
          </p:nvSpPr>
          <p:spPr>
            <a:xfrm>
              <a:off x="2962339" y="3276062"/>
              <a:ext cx="297913" cy="649257"/>
            </a:xfrm>
            <a:custGeom>
              <a:avLst/>
              <a:gdLst/>
              <a:ahLst/>
              <a:cxnLst/>
              <a:rect l="l" t="t" r="r" b="b"/>
              <a:pathLst>
                <a:path w="13577" h="29589" extrusionOk="0">
                  <a:moveTo>
                    <a:pt x="6438" y="1"/>
                  </a:moveTo>
                  <a:cubicBezTo>
                    <a:pt x="6438" y="1"/>
                    <a:pt x="0" y="17080"/>
                    <a:pt x="2769" y="23017"/>
                  </a:cubicBezTo>
                  <a:cubicBezTo>
                    <a:pt x="5537" y="28955"/>
                    <a:pt x="9207" y="29589"/>
                    <a:pt x="9207" y="29589"/>
                  </a:cubicBezTo>
                  <a:lnTo>
                    <a:pt x="13576" y="24485"/>
                  </a:lnTo>
                  <a:cubicBezTo>
                    <a:pt x="13576" y="24485"/>
                    <a:pt x="10441" y="22617"/>
                    <a:pt x="9707" y="20315"/>
                  </a:cubicBezTo>
                  <a:cubicBezTo>
                    <a:pt x="8973" y="18014"/>
                    <a:pt x="10341" y="3103"/>
                    <a:pt x="6438" y="1"/>
                  </a:cubicBezTo>
                  <a:close/>
                </a:path>
              </a:pathLst>
            </a:custGeom>
            <a:solidFill>
              <a:srgbClr val="58DD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4" name="Google Shape;1296;p50">
              <a:extLst>
                <a:ext uri="{FF2B5EF4-FFF2-40B4-BE49-F238E27FC236}">
                  <a16:creationId xmlns:a16="http://schemas.microsoft.com/office/drawing/2014/main" id="{A340305C-910F-48CD-8CCA-64380093F9B4}"/>
                </a:ext>
              </a:extLst>
            </p:cNvPr>
            <p:cNvSpPr/>
            <p:nvPr/>
          </p:nvSpPr>
          <p:spPr>
            <a:xfrm>
              <a:off x="2484387" y="3929488"/>
              <a:ext cx="1294805" cy="506389"/>
            </a:xfrm>
            <a:custGeom>
              <a:avLst/>
              <a:gdLst/>
              <a:ahLst/>
              <a:cxnLst/>
              <a:rect l="l" t="t" r="r" b="b"/>
              <a:pathLst>
                <a:path w="59009" h="23078" extrusionOk="0">
                  <a:moveTo>
                    <a:pt x="43568" y="1"/>
                  </a:moveTo>
                  <a:cubicBezTo>
                    <a:pt x="34628" y="1"/>
                    <a:pt x="24084" y="2945"/>
                    <a:pt x="24084" y="2945"/>
                  </a:cubicBezTo>
                  <a:lnTo>
                    <a:pt x="4036" y="4346"/>
                  </a:lnTo>
                  <a:cubicBezTo>
                    <a:pt x="1" y="13458"/>
                    <a:pt x="5363" y="23078"/>
                    <a:pt x="18635" y="23078"/>
                  </a:cubicBezTo>
                  <a:cubicBezTo>
                    <a:pt x="18968" y="23078"/>
                    <a:pt x="19305" y="23072"/>
                    <a:pt x="19647" y="23060"/>
                  </a:cubicBezTo>
                  <a:cubicBezTo>
                    <a:pt x="33691" y="22559"/>
                    <a:pt x="59009" y="14754"/>
                    <a:pt x="55506" y="4947"/>
                  </a:cubicBezTo>
                  <a:cubicBezTo>
                    <a:pt x="54168" y="1163"/>
                    <a:pt x="49184" y="1"/>
                    <a:pt x="43568" y="1"/>
                  </a:cubicBez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5" name="Google Shape;1297;p50">
              <a:extLst>
                <a:ext uri="{FF2B5EF4-FFF2-40B4-BE49-F238E27FC236}">
                  <a16:creationId xmlns:a16="http://schemas.microsoft.com/office/drawing/2014/main" id="{8527B69C-7689-4106-AF51-692C9630C986}"/>
                </a:ext>
              </a:extLst>
            </p:cNvPr>
            <p:cNvSpPr/>
            <p:nvPr/>
          </p:nvSpPr>
          <p:spPr>
            <a:xfrm>
              <a:off x="2484387" y="3929488"/>
              <a:ext cx="1294805" cy="506389"/>
            </a:xfrm>
            <a:custGeom>
              <a:avLst/>
              <a:gdLst/>
              <a:ahLst/>
              <a:cxnLst/>
              <a:rect l="l" t="t" r="r" b="b"/>
              <a:pathLst>
                <a:path w="59009" h="23078" extrusionOk="0">
                  <a:moveTo>
                    <a:pt x="43568" y="1"/>
                  </a:moveTo>
                  <a:cubicBezTo>
                    <a:pt x="34628" y="1"/>
                    <a:pt x="24084" y="2945"/>
                    <a:pt x="24084" y="2945"/>
                  </a:cubicBezTo>
                  <a:lnTo>
                    <a:pt x="4036" y="4346"/>
                  </a:lnTo>
                  <a:cubicBezTo>
                    <a:pt x="1" y="13458"/>
                    <a:pt x="5363" y="23078"/>
                    <a:pt x="18635" y="23078"/>
                  </a:cubicBezTo>
                  <a:cubicBezTo>
                    <a:pt x="18968" y="23078"/>
                    <a:pt x="19305" y="23072"/>
                    <a:pt x="19647" y="23060"/>
                  </a:cubicBezTo>
                  <a:cubicBezTo>
                    <a:pt x="33691" y="22559"/>
                    <a:pt x="59009" y="14754"/>
                    <a:pt x="55506" y="4947"/>
                  </a:cubicBezTo>
                  <a:cubicBezTo>
                    <a:pt x="54168" y="1163"/>
                    <a:pt x="49184" y="1"/>
                    <a:pt x="435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1298;p50">
              <a:extLst>
                <a:ext uri="{FF2B5EF4-FFF2-40B4-BE49-F238E27FC236}">
                  <a16:creationId xmlns:a16="http://schemas.microsoft.com/office/drawing/2014/main" id="{EB68A928-D620-4DF3-883C-534A30986768}"/>
                </a:ext>
              </a:extLst>
            </p:cNvPr>
            <p:cNvSpPr/>
            <p:nvPr/>
          </p:nvSpPr>
          <p:spPr>
            <a:xfrm>
              <a:off x="2976974" y="4243683"/>
              <a:ext cx="215936" cy="177164"/>
            </a:xfrm>
            <a:custGeom>
              <a:avLst/>
              <a:gdLst/>
              <a:ahLst/>
              <a:cxnLst/>
              <a:rect l="l" t="t" r="r" b="b"/>
              <a:pathLst>
                <a:path w="9841" h="8074" extrusionOk="0">
                  <a:moveTo>
                    <a:pt x="7305" y="1"/>
                  </a:moveTo>
                  <a:lnTo>
                    <a:pt x="2369" y="3637"/>
                  </a:lnTo>
                  <a:lnTo>
                    <a:pt x="0" y="5371"/>
                  </a:lnTo>
                  <a:lnTo>
                    <a:pt x="1568" y="8073"/>
                  </a:lnTo>
                  <a:lnTo>
                    <a:pt x="3970" y="6772"/>
                  </a:lnTo>
                  <a:lnTo>
                    <a:pt x="9841" y="3537"/>
                  </a:lnTo>
                  <a:lnTo>
                    <a:pt x="7305" y="1"/>
                  </a:lnTo>
                  <a:close/>
                </a:path>
              </a:pathLst>
            </a:custGeom>
            <a:solidFill>
              <a:srgbClr val="EBB3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1299;p50">
              <a:extLst>
                <a:ext uri="{FF2B5EF4-FFF2-40B4-BE49-F238E27FC236}">
                  <a16:creationId xmlns:a16="http://schemas.microsoft.com/office/drawing/2014/main" id="{75191B5A-6D63-4C6B-9770-7ADBC20CD261}"/>
                </a:ext>
              </a:extLst>
            </p:cNvPr>
            <p:cNvSpPr/>
            <p:nvPr/>
          </p:nvSpPr>
          <p:spPr>
            <a:xfrm>
              <a:off x="2875951" y="4342358"/>
              <a:ext cx="153729" cy="262213"/>
            </a:xfrm>
            <a:custGeom>
              <a:avLst/>
              <a:gdLst/>
              <a:ahLst/>
              <a:cxnLst/>
              <a:rect l="l" t="t" r="r" b="b"/>
              <a:pathLst>
                <a:path w="7006" h="11950" extrusionOk="0">
                  <a:moveTo>
                    <a:pt x="5101" y="1"/>
                  </a:moveTo>
                  <a:cubicBezTo>
                    <a:pt x="5048" y="1"/>
                    <a:pt x="4993" y="13"/>
                    <a:pt x="4938" y="41"/>
                  </a:cubicBezTo>
                  <a:lnTo>
                    <a:pt x="3337" y="841"/>
                  </a:lnTo>
                  <a:cubicBezTo>
                    <a:pt x="3337" y="841"/>
                    <a:pt x="1102" y="1742"/>
                    <a:pt x="835" y="2476"/>
                  </a:cubicBezTo>
                  <a:cubicBezTo>
                    <a:pt x="1" y="4577"/>
                    <a:pt x="3136" y="11949"/>
                    <a:pt x="4104" y="11949"/>
                  </a:cubicBezTo>
                  <a:cubicBezTo>
                    <a:pt x="4437" y="11949"/>
                    <a:pt x="4671" y="11415"/>
                    <a:pt x="4704" y="11048"/>
                  </a:cubicBezTo>
                  <a:cubicBezTo>
                    <a:pt x="4871" y="9948"/>
                    <a:pt x="4904" y="7146"/>
                    <a:pt x="5038" y="6212"/>
                  </a:cubicBezTo>
                  <a:cubicBezTo>
                    <a:pt x="5205" y="5111"/>
                    <a:pt x="6305" y="4277"/>
                    <a:pt x="6806" y="3943"/>
                  </a:cubicBezTo>
                  <a:cubicBezTo>
                    <a:pt x="6939" y="3843"/>
                    <a:pt x="7006" y="3643"/>
                    <a:pt x="6906" y="3510"/>
                  </a:cubicBezTo>
                  <a:lnTo>
                    <a:pt x="5438" y="207"/>
                  </a:lnTo>
                  <a:cubicBezTo>
                    <a:pt x="5366" y="86"/>
                    <a:pt x="5240" y="1"/>
                    <a:pt x="5101" y="1"/>
                  </a:cubicBezTo>
                  <a:close/>
                </a:path>
              </a:pathLst>
            </a:custGeom>
            <a:solidFill>
              <a:srgbClr val="58DD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1300;p50">
              <a:extLst>
                <a:ext uri="{FF2B5EF4-FFF2-40B4-BE49-F238E27FC236}">
                  <a16:creationId xmlns:a16="http://schemas.microsoft.com/office/drawing/2014/main" id="{F7F86FE4-B26F-4F87-AC00-997F571CDD12}"/>
                </a:ext>
              </a:extLst>
            </p:cNvPr>
            <p:cNvSpPr/>
            <p:nvPr/>
          </p:nvSpPr>
          <p:spPr>
            <a:xfrm>
              <a:off x="3361978" y="4286887"/>
              <a:ext cx="215212" cy="126630"/>
            </a:xfrm>
            <a:custGeom>
              <a:avLst/>
              <a:gdLst/>
              <a:ahLst/>
              <a:cxnLst/>
              <a:rect l="l" t="t" r="r" b="b"/>
              <a:pathLst>
                <a:path w="9808" h="5771" extrusionOk="0">
                  <a:moveTo>
                    <a:pt x="767" y="0"/>
                  </a:moveTo>
                  <a:lnTo>
                    <a:pt x="0" y="4270"/>
                  </a:lnTo>
                  <a:lnTo>
                    <a:pt x="6038" y="5271"/>
                  </a:lnTo>
                  <a:lnTo>
                    <a:pt x="8940" y="5771"/>
                  </a:lnTo>
                  <a:lnTo>
                    <a:pt x="9807" y="2769"/>
                  </a:lnTo>
                  <a:lnTo>
                    <a:pt x="7172" y="1968"/>
                  </a:lnTo>
                  <a:lnTo>
                    <a:pt x="767" y="0"/>
                  </a:lnTo>
                  <a:close/>
                </a:path>
              </a:pathLst>
            </a:custGeom>
            <a:solidFill>
              <a:srgbClr val="EBB3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1301;p50">
              <a:extLst>
                <a:ext uri="{FF2B5EF4-FFF2-40B4-BE49-F238E27FC236}">
                  <a16:creationId xmlns:a16="http://schemas.microsoft.com/office/drawing/2014/main" id="{667C10F7-C819-472D-B847-C4CB53DE21A9}"/>
                </a:ext>
              </a:extLst>
            </p:cNvPr>
            <p:cNvSpPr/>
            <p:nvPr/>
          </p:nvSpPr>
          <p:spPr>
            <a:xfrm>
              <a:off x="3533963" y="4249102"/>
              <a:ext cx="220347" cy="200818"/>
            </a:xfrm>
            <a:custGeom>
              <a:avLst/>
              <a:gdLst/>
              <a:ahLst/>
              <a:cxnLst/>
              <a:rect l="l" t="t" r="r" b="b"/>
              <a:pathLst>
                <a:path w="10042" h="9152" extrusionOk="0">
                  <a:moveTo>
                    <a:pt x="9066" y="1"/>
                  </a:moveTo>
                  <a:cubicBezTo>
                    <a:pt x="8807" y="1"/>
                    <a:pt x="8488" y="152"/>
                    <a:pt x="8307" y="288"/>
                  </a:cubicBezTo>
                  <a:cubicBezTo>
                    <a:pt x="7406" y="955"/>
                    <a:pt x="5371" y="2923"/>
                    <a:pt x="4604" y="3457"/>
                  </a:cubicBezTo>
                  <a:cubicBezTo>
                    <a:pt x="4123" y="3795"/>
                    <a:pt x="3519" y="3896"/>
                    <a:pt x="2968" y="3896"/>
                  </a:cubicBezTo>
                  <a:cubicBezTo>
                    <a:pt x="2488" y="3896"/>
                    <a:pt x="2049" y="3819"/>
                    <a:pt x="1769" y="3757"/>
                  </a:cubicBezTo>
                  <a:cubicBezTo>
                    <a:pt x="1747" y="3753"/>
                    <a:pt x="1726" y="3750"/>
                    <a:pt x="1704" y="3750"/>
                  </a:cubicBezTo>
                  <a:cubicBezTo>
                    <a:pt x="1561" y="3750"/>
                    <a:pt x="1427" y="3845"/>
                    <a:pt x="1369" y="3990"/>
                  </a:cubicBezTo>
                  <a:lnTo>
                    <a:pt x="68" y="7359"/>
                  </a:lnTo>
                  <a:cubicBezTo>
                    <a:pt x="1" y="7560"/>
                    <a:pt x="68" y="7760"/>
                    <a:pt x="268" y="7826"/>
                  </a:cubicBezTo>
                  <a:lnTo>
                    <a:pt x="1969" y="8427"/>
                  </a:lnTo>
                  <a:cubicBezTo>
                    <a:pt x="1969" y="8427"/>
                    <a:pt x="3619" y="9152"/>
                    <a:pt x="4517" y="9152"/>
                  </a:cubicBezTo>
                  <a:cubicBezTo>
                    <a:pt x="4656" y="9152"/>
                    <a:pt x="4777" y="9134"/>
                    <a:pt x="4871" y="9094"/>
                  </a:cubicBezTo>
                  <a:cubicBezTo>
                    <a:pt x="6973" y="8160"/>
                    <a:pt x="10041" y="821"/>
                    <a:pt x="9374" y="121"/>
                  </a:cubicBezTo>
                  <a:cubicBezTo>
                    <a:pt x="9299" y="35"/>
                    <a:pt x="9189" y="1"/>
                    <a:pt x="9066" y="1"/>
                  </a:cubicBezTo>
                  <a:close/>
                </a:path>
              </a:pathLst>
            </a:custGeom>
            <a:solidFill>
              <a:srgbClr val="58DD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1302;p50">
              <a:extLst>
                <a:ext uri="{FF2B5EF4-FFF2-40B4-BE49-F238E27FC236}">
                  <a16:creationId xmlns:a16="http://schemas.microsoft.com/office/drawing/2014/main" id="{9CF52CA7-A1F0-489B-940B-F01EE34554C6}"/>
                </a:ext>
              </a:extLst>
            </p:cNvPr>
            <p:cNvSpPr/>
            <p:nvPr/>
          </p:nvSpPr>
          <p:spPr>
            <a:xfrm>
              <a:off x="2555371" y="3999792"/>
              <a:ext cx="941289" cy="425443"/>
            </a:xfrm>
            <a:custGeom>
              <a:avLst/>
              <a:gdLst/>
              <a:ahLst/>
              <a:cxnLst/>
              <a:rect l="l" t="t" r="r" b="b"/>
              <a:pathLst>
                <a:path w="42898" h="19389" extrusionOk="0">
                  <a:moveTo>
                    <a:pt x="9589" y="0"/>
                  </a:moveTo>
                  <a:cubicBezTo>
                    <a:pt x="9470" y="0"/>
                    <a:pt x="9354" y="3"/>
                    <a:pt x="9240" y="8"/>
                  </a:cubicBezTo>
                  <a:cubicBezTo>
                    <a:pt x="734" y="408"/>
                    <a:pt x="0" y="8848"/>
                    <a:pt x="3503" y="13551"/>
                  </a:cubicBezTo>
                  <a:cubicBezTo>
                    <a:pt x="7005" y="18221"/>
                    <a:pt x="13510" y="19389"/>
                    <a:pt x="13510" y="19389"/>
                  </a:cubicBezTo>
                  <a:cubicBezTo>
                    <a:pt x="13510" y="19389"/>
                    <a:pt x="9107" y="13117"/>
                    <a:pt x="9741" y="11383"/>
                  </a:cubicBezTo>
                  <a:cubicBezTo>
                    <a:pt x="9822" y="11160"/>
                    <a:pt x="9934" y="11062"/>
                    <a:pt x="10066" y="11062"/>
                  </a:cubicBezTo>
                  <a:cubicBezTo>
                    <a:pt x="10961" y="11062"/>
                    <a:pt x="12810" y="15519"/>
                    <a:pt x="12810" y="15519"/>
                  </a:cubicBezTo>
                  <a:cubicBezTo>
                    <a:pt x="12810" y="15519"/>
                    <a:pt x="28387" y="17587"/>
                    <a:pt x="41964" y="18721"/>
                  </a:cubicBezTo>
                  <a:lnTo>
                    <a:pt x="42898" y="14452"/>
                  </a:lnTo>
                  <a:cubicBezTo>
                    <a:pt x="42898" y="14452"/>
                    <a:pt x="18411" y="0"/>
                    <a:pt x="9589" y="0"/>
                  </a:cubicBezTo>
                  <a:close/>
                </a:path>
              </a:pathLst>
            </a:custGeom>
            <a:solidFill>
              <a:srgbClr val="1A23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1303;p50">
              <a:extLst>
                <a:ext uri="{FF2B5EF4-FFF2-40B4-BE49-F238E27FC236}">
                  <a16:creationId xmlns:a16="http://schemas.microsoft.com/office/drawing/2014/main" id="{04B499A0-23E8-4767-BE44-91D10A6E8BE2}"/>
                </a:ext>
              </a:extLst>
            </p:cNvPr>
            <p:cNvSpPr/>
            <p:nvPr/>
          </p:nvSpPr>
          <p:spPr>
            <a:xfrm>
              <a:off x="2501941" y="3217695"/>
              <a:ext cx="601663" cy="930867"/>
            </a:xfrm>
            <a:custGeom>
              <a:avLst/>
              <a:gdLst/>
              <a:ahLst/>
              <a:cxnLst/>
              <a:rect l="l" t="t" r="r" b="b"/>
              <a:pathLst>
                <a:path w="27420" h="42423" extrusionOk="0">
                  <a:moveTo>
                    <a:pt x="14745" y="0"/>
                  </a:moveTo>
                  <a:cubicBezTo>
                    <a:pt x="11593" y="0"/>
                    <a:pt x="8284" y="360"/>
                    <a:pt x="5304" y="1226"/>
                  </a:cubicBezTo>
                  <a:cubicBezTo>
                    <a:pt x="5304" y="1226"/>
                    <a:pt x="0" y="20941"/>
                    <a:pt x="634" y="42423"/>
                  </a:cubicBezTo>
                  <a:lnTo>
                    <a:pt x="26586" y="37986"/>
                  </a:lnTo>
                  <a:cubicBezTo>
                    <a:pt x="22016" y="29246"/>
                    <a:pt x="23484" y="15904"/>
                    <a:pt x="27420" y="2661"/>
                  </a:cubicBezTo>
                  <a:cubicBezTo>
                    <a:pt x="25637" y="1178"/>
                    <a:pt x="20449" y="0"/>
                    <a:pt x="14745" y="0"/>
                  </a:cubicBez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1304;p50">
              <a:extLst>
                <a:ext uri="{FF2B5EF4-FFF2-40B4-BE49-F238E27FC236}">
                  <a16:creationId xmlns:a16="http://schemas.microsoft.com/office/drawing/2014/main" id="{8B8C3D15-4720-4041-91A9-616B35473A9D}"/>
                </a:ext>
              </a:extLst>
            </p:cNvPr>
            <p:cNvSpPr/>
            <p:nvPr/>
          </p:nvSpPr>
          <p:spPr>
            <a:xfrm>
              <a:off x="2740544" y="3090890"/>
              <a:ext cx="213018" cy="232042"/>
            </a:xfrm>
            <a:custGeom>
              <a:avLst/>
              <a:gdLst/>
              <a:ahLst/>
              <a:cxnLst/>
              <a:rect l="l" t="t" r="r" b="b"/>
              <a:pathLst>
                <a:path w="9708" h="10575" extrusionOk="0">
                  <a:moveTo>
                    <a:pt x="4804" y="0"/>
                  </a:moveTo>
                  <a:cubicBezTo>
                    <a:pt x="4804" y="0"/>
                    <a:pt x="4804" y="5071"/>
                    <a:pt x="1" y="6739"/>
                  </a:cubicBezTo>
                  <a:cubicBezTo>
                    <a:pt x="1" y="6739"/>
                    <a:pt x="2403" y="10575"/>
                    <a:pt x="6038" y="10575"/>
                  </a:cubicBezTo>
                  <a:cubicBezTo>
                    <a:pt x="9708" y="10575"/>
                    <a:pt x="9307" y="8206"/>
                    <a:pt x="9307" y="8206"/>
                  </a:cubicBezTo>
                  <a:cubicBezTo>
                    <a:pt x="9141" y="8106"/>
                    <a:pt x="8974" y="8006"/>
                    <a:pt x="8840" y="7873"/>
                  </a:cubicBezTo>
                  <a:cubicBezTo>
                    <a:pt x="8140" y="7272"/>
                    <a:pt x="7106" y="5938"/>
                    <a:pt x="9307" y="4404"/>
                  </a:cubicBezTo>
                  <a:lnTo>
                    <a:pt x="6672" y="1802"/>
                  </a:lnTo>
                  <a:lnTo>
                    <a:pt x="4804" y="0"/>
                  </a:lnTo>
                  <a:close/>
                </a:path>
              </a:pathLst>
            </a:custGeom>
            <a:solidFill>
              <a:srgbClr val="EBB3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1305;p50">
              <a:extLst>
                <a:ext uri="{FF2B5EF4-FFF2-40B4-BE49-F238E27FC236}">
                  <a16:creationId xmlns:a16="http://schemas.microsoft.com/office/drawing/2014/main" id="{41F5DFF0-8E8C-4937-A816-214786017484}"/>
                </a:ext>
              </a:extLst>
            </p:cNvPr>
            <p:cNvSpPr/>
            <p:nvPr/>
          </p:nvSpPr>
          <p:spPr>
            <a:xfrm>
              <a:off x="2836213" y="3127490"/>
              <a:ext cx="108571" cy="136746"/>
            </a:xfrm>
            <a:custGeom>
              <a:avLst/>
              <a:gdLst/>
              <a:ahLst/>
              <a:cxnLst/>
              <a:rect l="l" t="t" r="r" b="b"/>
              <a:pathLst>
                <a:path w="4948" h="6232" extrusionOk="0">
                  <a:moveTo>
                    <a:pt x="311" y="0"/>
                  </a:moveTo>
                  <a:cubicBezTo>
                    <a:pt x="311" y="0"/>
                    <a:pt x="1" y="6231"/>
                    <a:pt x="4013" y="6231"/>
                  </a:cubicBezTo>
                  <a:cubicBezTo>
                    <a:pt x="4163" y="6231"/>
                    <a:pt x="4318" y="6223"/>
                    <a:pt x="4480" y="6205"/>
                  </a:cubicBezTo>
                  <a:cubicBezTo>
                    <a:pt x="3780" y="5604"/>
                    <a:pt x="2746" y="4270"/>
                    <a:pt x="4947" y="2736"/>
                  </a:cubicBezTo>
                  <a:lnTo>
                    <a:pt x="2312" y="134"/>
                  </a:lnTo>
                  <a:cubicBezTo>
                    <a:pt x="1645" y="34"/>
                    <a:pt x="978" y="0"/>
                    <a:pt x="311" y="0"/>
                  </a:cubicBezTo>
                  <a:close/>
                </a:path>
              </a:pathLst>
            </a:custGeom>
            <a:solidFill>
              <a:srgbClr val="DD9E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1306;p50">
              <a:extLst>
                <a:ext uri="{FF2B5EF4-FFF2-40B4-BE49-F238E27FC236}">
                  <a16:creationId xmlns:a16="http://schemas.microsoft.com/office/drawing/2014/main" id="{4C33E114-1D96-4A1E-93F7-F848890C6C0F}"/>
                </a:ext>
              </a:extLst>
            </p:cNvPr>
            <p:cNvSpPr/>
            <p:nvPr/>
          </p:nvSpPr>
          <p:spPr>
            <a:xfrm>
              <a:off x="2974034" y="2965686"/>
              <a:ext cx="128122" cy="145720"/>
            </a:xfrm>
            <a:custGeom>
              <a:avLst/>
              <a:gdLst/>
              <a:ahLst/>
              <a:cxnLst/>
              <a:rect l="l" t="t" r="r" b="b"/>
              <a:pathLst>
                <a:path w="5839" h="6641" extrusionOk="0">
                  <a:moveTo>
                    <a:pt x="3755" y="0"/>
                  </a:moveTo>
                  <a:cubicBezTo>
                    <a:pt x="3193" y="0"/>
                    <a:pt x="2554" y="335"/>
                    <a:pt x="1702" y="703"/>
                  </a:cubicBezTo>
                  <a:cubicBezTo>
                    <a:pt x="1" y="1403"/>
                    <a:pt x="334" y="3238"/>
                    <a:pt x="3136" y="6640"/>
                  </a:cubicBezTo>
                  <a:cubicBezTo>
                    <a:pt x="4871" y="5139"/>
                    <a:pt x="5838" y="1737"/>
                    <a:pt x="4904" y="636"/>
                  </a:cubicBezTo>
                  <a:cubicBezTo>
                    <a:pt x="4527" y="175"/>
                    <a:pt x="4161" y="0"/>
                    <a:pt x="3755" y="0"/>
                  </a:cubicBezTo>
                  <a:close/>
                </a:path>
              </a:pathLst>
            </a:custGeom>
            <a:solidFill>
              <a:srgbClr val="EFEFE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1307;p50">
              <a:extLst>
                <a:ext uri="{FF2B5EF4-FFF2-40B4-BE49-F238E27FC236}">
                  <a16:creationId xmlns:a16="http://schemas.microsoft.com/office/drawing/2014/main" id="{C1552CA0-D162-4C48-A3C0-23537A2AF2F3}"/>
                </a:ext>
              </a:extLst>
            </p:cNvPr>
            <p:cNvSpPr/>
            <p:nvPr/>
          </p:nvSpPr>
          <p:spPr>
            <a:xfrm>
              <a:off x="2833514" y="2917281"/>
              <a:ext cx="259843" cy="321282"/>
            </a:xfrm>
            <a:custGeom>
              <a:avLst/>
              <a:gdLst/>
              <a:ahLst/>
              <a:cxnLst/>
              <a:rect l="l" t="t" r="r" b="b"/>
              <a:pathLst>
                <a:path w="11842" h="14642" extrusionOk="0">
                  <a:moveTo>
                    <a:pt x="6158" y="0"/>
                  </a:moveTo>
                  <a:cubicBezTo>
                    <a:pt x="3780" y="0"/>
                    <a:pt x="1536" y="1686"/>
                    <a:pt x="1134" y="4310"/>
                  </a:cubicBezTo>
                  <a:cubicBezTo>
                    <a:pt x="534" y="8012"/>
                    <a:pt x="0" y="10114"/>
                    <a:pt x="1401" y="12382"/>
                  </a:cubicBezTo>
                  <a:lnTo>
                    <a:pt x="1435" y="12416"/>
                  </a:lnTo>
                  <a:cubicBezTo>
                    <a:pt x="2398" y="13936"/>
                    <a:pt x="3912" y="14642"/>
                    <a:pt x="5437" y="14642"/>
                  </a:cubicBezTo>
                  <a:cubicBezTo>
                    <a:pt x="7290" y="14642"/>
                    <a:pt x="9159" y="13600"/>
                    <a:pt x="10074" y="11715"/>
                  </a:cubicBezTo>
                  <a:cubicBezTo>
                    <a:pt x="10274" y="11281"/>
                    <a:pt x="10474" y="10848"/>
                    <a:pt x="10608" y="10414"/>
                  </a:cubicBezTo>
                  <a:cubicBezTo>
                    <a:pt x="11675" y="7245"/>
                    <a:pt x="11842" y="2875"/>
                    <a:pt x="9040" y="907"/>
                  </a:cubicBezTo>
                  <a:cubicBezTo>
                    <a:pt x="8136" y="285"/>
                    <a:pt x="7136" y="0"/>
                    <a:pt x="6158" y="0"/>
                  </a:cubicBezTo>
                  <a:close/>
                </a:path>
              </a:pathLst>
            </a:custGeom>
            <a:solidFill>
              <a:srgbClr val="EBB3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6" name="Google Shape;1308;p50">
              <a:extLst>
                <a:ext uri="{FF2B5EF4-FFF2-40B4-BE49-F238E27FC236}">
                  <a16:creationId xmlns:a16="http://schemas.microsoft.com/office/drawing/2014/main" id="{B2711E2B-CD52-48C3-AF0B-BA97C3A5A659}"/>
                </a:ext>
              </a:extLst>
            </p:cNvPr>
            <p:cNvSpPr/>
            <p:nvPr/>
          </p:nvSpPr>
          <p:spPr>
            <a:xfrm>
              <a:off x="2970370" y="3050559"/>
              <a:ext cx="18322" cy="23808"/>
            </a:xfrm>
            <a:custGeom>
              <a:avLst/>
              <a:gdLst/>
              <a:ahLst/>
              <a:cxnLst/>
              <a:rect l="l" t="t" r="r" b="b"/>
              <a:pathLst>
                <a:path w="835" h="1085" extrusionOk="0">
                  <a:moveTo>
                    <a:pt x="498" y="0"/>
                  </a:moveTo>
                  <a:cubicBezTo>
                    <a:pt x="339" y="0"/>
                    <a:pt x="160" y="192"/>
                    <a:pt x="68" y="471"/>
                  </a:cubicBezTo>
                  <a:cubicBezTo>
                    <a:pt x="1" y="771"/>
                    <a:pt x="101" y="1038"/>
                    <a:pt x="301" y="1071"/>
                  </a:cubicBezTo>
                  <a:cubicBezTo>
                    <a:pt x="327" y="1080"/>
                    <a:pt x="354" y="1084"/>
                    <a:pt x="381" y="1084"/>
                  </a:cubicBezTo>
                  <a:cubicBezTo>
                    <a:pt x="559" y="1084"/>
                    <a:pt x="739" y="899"/>
                    <a:pt x="768" y="638"/>
                  </a:cubicBezTo>
                  <a:cubicBezTo>
                    <a:pt x="835" y="337"/>
                    <a:pt x="735" y="70"/>
                    <a:pt x="535" y="4"/>
                  </a:cubicBezTo>
                  <a:cubicBezTo>
                    <a:pt x="523" y="1"/>
                    <a:pt x="510" y="0"/>
                    <a:pt x="49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7" name="Google Shape;1309;p50">
              <a:extLst>
                <a:ext uri="{FF2B5EF4-FFF2-40B4-BE49-F238E27FC236}">
                  <a16:creationId xmlns:a16="http://schemas.microsoft.com/office/drawing/2014/main" id="{3349B564-8B62-4218-97DE-7EE41B0294FD}"/>
                </a:ext>
              </a:extLst>
            </p:cNvPr>
            <p:cNvSpPr/>
            <p:nvPr/>
          </p:nvSpPr>
          <p:spPr>
            <a:xfrm>
              <a:off x="3044316" y="3067389"/>
              <a:ext cx="18300" cy="23588"/>
            </a:xfrm>
            <a:custGeom>
              <a:avLst/>
              <a:gdLst/>
              <a:ahLst/>
              <a:cxnLst/>
              <a:rect l="l" t="t" r="r" b="b"/>
              <a:pathLst>
                <a:path w="834" h="1075" extrusionOk="0">
                  <a:moveTo>
                    <a:pt x="490" y="0"/>
                  </a:moveTo>
                  <a:cubicBezTo>
                    <a:pt x="305" y="0"/>
                    <a:pt x="129" y="193"/>
                    <a:pt x="67" y="471"/>
                  </a:cubicBezTo>
                  <a:cubicBezTo>
                    <a:pt x="0" y="738"/>
                    <a:pt x="100" y="1038"/>
                    <a:pt x="300" y="1071"/>
                  </a:cubicBezTo>
                  <a:cubicBezTo>
                    <a:pt x="315" y="1074"/>
                    <a:pt x="329" y="1075"/>
                    <a:pt x="344" y="1075"/>
                  </a:cubicBezTo>
                  <a:cubicBezTo>
                    <a:pt x="529" y="1075"/>
                    <a:pt x="705" y="883"/>
                    <a:pt x="767" y="604"/>
                  </a:cubicBezTo>
                  <a:cubicBezTo>
                    <a:pt x="834" y="304"/>
                    <a:pt x="734" y="37"/>
                    <a:pt x="534" y="4"/>
                  </a:cubicBezTo>
                  <a:cubicBezTo>
                    <a:pt x="519" y="2"/>
                    <a:pt x="505" y="0"/>
                    <a:pt x="49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1310;p50">
              <a:extLst>
                <a:ext uri="{FF2B5EF4-FFF2-40B4-BE49-F238E27FC236}">
                  <a16:creationId xmlns:a16="http://schemas.microsoft.com/office/drawing/2014/main" id="{F688E879-EC93-4C40-807C-28762CB9BEDE}"/>
                </a:ext>
              </a:extLst>
            </p:cNvPr>
            <p:cNvSpPr/>
            <p:nvPr/>
          </p:nvSpPr>
          <p:spPr>
            <a:xfrm>
              <a:off x="3006970" y="3074784"/>
              <a:ext cx="32234" cy="66201"/>
            </a:xfrm>
            <a:custGeom>
              <a:avLst/>
              <a:gdLst/>
              <a:ahLst/>
              <a:cxnLst/>
              <a:rect l="l" t="t" r="r" b="b"/>
              <a:pathLst>
                <a:path w="1469" h="3017" extrusionOk="0">
                  <a:moveTo>
                    <a:pt x="635" y="1"/>
                  </a:moveTo>
                  <a:lnTo>
                    <a:pt x="1" y="2803"/>
                  </a:lnTo>
                  <a:cubicBezTo>
                    <a:pt x="1" y="2803"/>
                    <a:pt x="413" y="3017"/>
                    <a:pt x="877" y="3017"/>
                  </a:cubicBezTo>
                  <a:cubicBezTo>
                    <a:pt x="1074" y="3017"/>
                    <a:pt x="1280" y="2978"/>
                    <a:pt x="1469" y="2869"/>
                  </a:cubicBezTo>
                  <a:cubicBezTo>
                    <a:pt x="1068" y="1935"/>
                    <a:pt x="768" y="1001"/>
                    <a:pt x="635" y="1"/>
                  </a:cubicBezTo>
                  <a:close/>
                </a:path>
              </a:pathLst>
            </a:custGeom>
            <a:solidFill>
              <a:srgbClr val="D587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9" name="Google Shape;1311;p50">
              <a:extLst>
                <a:ext uri="{FF2B5EF4-FFF2-40B4-BE49-F238E27FC236}">
                  <a16:creationId xmlns:a16="http://schemas.microsoft.com/office/drawing/2014/main" id="{5E35B9FD-2341-4F2E-BCBF-37B51381D81F}"/>
                </a:ext>
              </a:extLst>
            </p:cNvPr>
            <p:cNvSpPr/>
            <p:nvPr/>
          </p:nvSpPr>
          <p:spPr>
            <a:xfrm>
              <a:off x="2953540" y="3016592"/>
              <a:ext cx="38816" cy="16501"/>
            </a:xfrm>
            <a:custGeom>
              <a:avLst/>
              <a:gdLst/>
              <a:ahLst/>
              <a:cxnLst/>
              <a:rect l="l" t="t" r="r" b="b"/>
              <a:pathLst>
                <a:path w="1769" h="752" extrusionOk="0">
                  <a:moveTo>
                    <a:pt x="1207" y="1"/>
                  </a:moveTo>
                  <a:cubicBezTo>
                    <a:pt x="780" y="1"/>
                    <a:pt x="368" y="151"/>
                    <a:pt x="67" y="451"/>
                  </a:cubicBezTo>
                  <a:cubicBezTo>
                    <a:pt x="1" y="518"/>
                    <a:pt x="1" y="618"/>
                    <a:pt x="67" y="718"/>
                  </a:cubicBezTo>
                  <a:cubicBezTo>
                    <a:pt x="101" y="718"/>
                    <a:pt x="134" y="751"/>
                    <a:pt x="168" y="751"/>
                  </a:cubicBezTo>
                  <a:cubicBezTo>
                    <a:pt x="201" y="751"/>
                    <a:pt x="234" y="718"/>
                    <a:pt x="268" y="684"/>
                  </a:cubicBezTo>
                  <a:cubicBezTo>
                    <a:pt x="553" y="451"/>
                    <a:pt x="900" y="318"/>
                    <a:pt x="1244" y="318"/>
                  </a:cubicBezTo>
                  <a:cubicBezTo>
                    <a:pt x="1342" y="318"/>
                    <a:pt x="1439" y="329"/>
                    <a:pt x="1535" y="351"/>
                  </a:cubicBezTo>
                  <a:cubicBezTo>
                    <a:pt x="1554" y="357"/>
                    <a:pt x="1572" y="360"/>
                    <a:pt x="1590" y="360"/>
                  </a:cubicBezTo>
                  <a:cubicBezTo>
                    <a:pt x="1670" y="360"/>
                    <a:pt x="1741" y="305"/>
                    <a:pt x="1769" y="251"/>
                  </a:cubicBezTo>
                  <a:cubicBezTo>
                    <a:pt x="1769" y="151"/>
                    <a:pt x="1735" y="51"/>
                    <a:pt x="1635" y="51"/>
                  </a:cubicBezTo>
                  <a:cubicBezTo>
                    <a:pt x="1493" y="17"/>
                    <a:pt x="1350" y="1"/>
                    <a:pt x="120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0" name="Google Shape;1312;p50">
              <a:extLst>
                <a:ext uri="{FF2B5EF4-FFF2-40B4-BE49-F238E27FC236}">
                  <a16:creationId xmlns:a16="http://schemas.microsoft.com/office/drawing/2014/main" id="{8A7249A1-B256-4DF4-9860-8D5F7B4E3093}"/>
                </a:ext>
              </a:extLst>
            </p:cNvPr>
            <p:cNvSpPr/>
            <p:nvPr/>
          </p:nvSpPr>
          <p:spPr>
            <a:xfrm>
              <a:off x="3061146" y="3027673"/>
              <a:ext cx="28569" cy="32497"/>
            </a:xfrm>
            <a:custGeom>
              <a:avLst/>
              <a:gdLst/>
              <a:ahLst/>
              <a:cxnLst/>
              <a:rect l="l" t="t" r="r" b="b"/>
              <a:pathLst>
                <a:path w="1302" h="1481" extrusionOk="0">
                  <a:moveTo>
                    <a:pt x="193" y="0"/>
                  </a:moveTo>
                  <a:cubicBezTo>
                    <a:pt x="121" y="0"/>
                    <a:pt x="59" y="38"/>
                    <a:pt x="34" y="113"/>
                  </a:cubicBezTo>
                  <a:cubicBezTo>
                    <a:pt x="0" y="213"/>
                    <a:pt x="34" y="313"/>
                    <a:pt x="134" y="346"/>
                  </a:cubicBezTo>
                  <a:cubicBezTo>
                    <a:pt x="534" y="513"/>
                    <a:pt x="834" y="913"/>
                    <a:pt x="934" y="1347"/>
                  </a:cubicBezTo>
                  <a:cubicBezTo>
                    <a:pt x="968" y="1414"/>
                    <a:pt x="1001" y="1447"/>
                    <a:pt x="1068" y="1480"/>
                  </a:cubicBezTo>
                  <a:lnTo>
                    <a:pt x="1168" y="1480"/>
                  </a:lnTo>
                  <a:cubicBezTo>
                    <a:pt x="1234" y="1447"/>
                    <a:pt x="1301" y="1347"/>
                    <a:pt x="1268" y="1247"/>
                  </a:cubicBezTo>
                  <a:cubicBezTo>
                    <a:pt x="1168" y="713"/>
                    <a:pt x="767" y="246"/>
                    <a:pt x="267" y="13"/>
                  </a:cubicBezTo>
                  <a:cubicBezTo>
                    <a:pt x="242" y="4"/>
                    <a:pt x="217" y="0"/>
                    <a:pt x="1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1" name="Google Shape;1313;p50">
              <a:extLst>
                <a:ext uri="{FF2B5EF4-FFF2-40B4-BE49-F238E27FC236}">
                  <a16:creationId xmlns:a16="http://schemas.microsoft.com/office/drawing/2014/main" id="{8CBF5676-8985-4A8D-8249-0ED2D3481A5D}"/>
                </a:ext>
              </a:extLst>
            </p:cNvPr>
            <p:cNvSpPr/>
            <p:nvPr/>
          </p:nvSpPr>
          <p:spPr>
            <a:xfrm>
              <a:off x="2812274" y="2926496"/>
              <a:ext cx="127376" cy="146115"/>
            </a:xfrm>
            <a:custGeom>
              <a:avLst/>
              <a:gdLst/>
              <a:ahLst/>
              <a:cxnLst/>
              <a:rect l="l" t="t" r="r" b="b"/>
              <a:pathLst>
                <a:path w="5805" h="6659" extrusionOk="0">
                  <a:moveTo>
                    <a:pt x="2127" y="0"/>
                  </a:moveTo>
                  <a:cubicBezTo>
                    <a:pt x="1798" y="0"/>
                    <a:pt x="1470" y="132"/>
                    <a:pt x="1102" y="454"/>
                  </a:cubicBezTo>
                  <a:cubicBezTo>
                    <a:pt x="1" y="1388"/>
                    <a:pt x="401" y="4891"/>
                    <a:pt x="1869" y="6658"/>
                  </a:cubicBezTo>
                  <a:cubicBezTo>
                    <a:pt x="5205" y="3756"/>
                    <a:pt x="5805" y="1988"/>
                    <a:pt x="4271" y="1021"/>
                  </a:cubicBezTo>
                  <a:cubicBezTo>
                    <a:pt x="3375" y="475"/>
                    <a:pt x="2751" y="0"/>
                    <a:pt x="2127" y="0"/>
                  </a:cubicBezTo>
                  <a:close/>
                </a:path>
              </a:pathLst>
            </a:custGeom>
            <a:solidFill>
              <a:srgbClr val="EFEFE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2" name="Google Shape;1314;p50">
              <a:extLst>
                <a:ext uri="{FF2B5EF4-FFF2-40B4-BE49-F238E27FC236}">
                  <a16:creationId xmlns:a16="http://schemas.microsoft.com/office/drawing/2014/main" id="{193C7656-F6A0-418E-9D89-812715BF07A0}"/>
                </a:ext>
              </a:extLst>
            </p:cNvPr>
            <p:cNvSpPr/>
            <p:nvPr/>
          </p:nvSpPr>
          <p:spPr>
            <a:xfrm>
              <a:off x="2804441" y="3028353"/>
              <a:ext cx="77391" cy="100431"/>
            </a:xfrm>
            <a:custGeom>
              <a:avLst/>
              <a:gdLst/>
              <a:ahLst/>
              <a:cxnLst/>
              <a:rect l="l" t="t" r="r" b="b"/>
              <a:pathLst>
                <a:path w="3527" h="4577" extrusionOk="0">
                  <a:moveTo>
                    <a:pt x="1626" y="1"/>
                  </a:moveTo>
                  <a:cubicBezTo>
                    <a:pt x="714" y="1"/>
                    <a:pt x="1" y="820"/>
                    <a:pt x="58" y="1783"/>
                  </a:cubicBezTo>
                  <a:cubicBezTo>
                    <a:pt x="124" y="2717"/>
                    <a:pt x="558" y="3584"/>
                    <a:pt x="1258" y="4218"/>
                  </a:cubicBezTo>
                  <a:cubicBezTo>
                    <a:pt x="1538" y="4468"/>
                    <a:pt x="1824" y="4577"/>
                    <a:pt x="2091" y="4577"/>
                  </a:cubicBezTo>
                  <a:cubicBezTo>
                    <a:pt x="2717" y="4577"/>
                    <a:pt x="3243" y="3979"/>
                    <a:pt x="3360" y="3184"/>
                  </a:cubicBezTo>
                  <a:cubicBezTo>
                    <a:pt x="3527" y="2117"/>
                    <a:pt x="3260" y="449"/>
                    <a:pt x="2126" y="82"/>
                  </a:cubicBezTo>
                  <a:cubicBezTo>
                    <a:pt x="1955" y="26"/>
                    <a:pt x="1787" y="1"/>
                    <a:pt x="1626" y="1"/>
                  </a:cubicBezTo>
                  <a:close/>
                </a:path>
              </a:pathLst>
            </a:custGeom>
            <a:solidFill>
              <a:srgbClr val="EBB3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3" name="Google Shape;1315;p50">
              <a:extLst>
                <a:ext uri="{FF2B5EF4-FFF2-40B4-BE49-F238E27FC236}">
                  <a16:creationId xmlns:a16="http://schemas.microsoft.com/office/drawing/2014/main" id="{50312044-EE15-48CD-9859-1F10DF3E813A}"/>
                </a:ext>
              </a:extLst>
            </p:cNvPr>
            <p:cNvSpPr/>
            <p:nvPr/>
          </p:nvSpPr>
          <p:spPr>
            <a:xfrm>
              <a:off x="2950622" y="3048431"/>
              <a:ext cx="63699" cy="63699"/>
            </a:xfrm>
            <a:custGeom>
              <a:avLst/>
              <a:gdLst/>
              <a:ahLst/>
              <a:cxnLst/>
              <a:rect l="l" t="t" r="r" b="b"/>
              <a:pathLst>
                <a:path w="2903" h="2903" fill="none" extrusionOk="0">
                  <a:moveTo>
                    <a:pt x="2902" y="1235"/>
                  </a:moveTo>
                  <a:cubicBezTo>
                    <a:pt x="2902" y="2369"/>
                    <a:pt x="1568" y="2903"/>
                    <a:pt x="768" y="2136"/>
                  </a:cubicBezTo>
                  <a:cubicBezTo>
                    <a:pt x="0" y="1335"/>
                    <a:pt x="534" y="1"/>
                    <a:pt x="1668" y="1"/>
                  </a:cubicBezTo>
                  <a:cubicBezTo>
                    <a:pt x="2369" y="1"/>
                    <a:pt x="2902" y="534"/>
                    <a:pt x="2902" y="1235"/>
                  </a:cubicBezTo>
                  <a:close/>
                </a:path>
              </a:pathLst>
            </a:custGeom>
            <a:noFill/>
            <a:ln w="5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4" name="Google Shape;1316;p50">
              <a:extLst>
                <a:ext uri="{FF2B5EF4-FFF2-40B4-BE49-F238E27FC236}">
                  <a16:creationId xmlns:a16="http://schemas.microsoft.com/office/drawing/2014/main" id="{E1F29A89-4440-4BFD-8AB6-009DEFD76ABD}"/>
                </a:ext>
              </a:extLst>
            </p:cNvPr>
            <p:cNvSpPr/>
            <p:nvPr/>
          </p:nvSpPr>
          <p:spPr>
            <a:xfrm>
              <a:off x="3025270" y="3063813"/>
              <a:ext cx="64445" cy="63699"/>
            </a:xfrm>
            <a:custGeom>
              <a:avLst/>
              <a:gdLst/>
              <a:ahLst/>
              <a:cxnLst/>
              <a:rect l="l" t="t" r="r" b="b"/>
              <a:pathLst>
                <a:path w="2937" h="2903" fill="none" extrusionOk="0">
                  <a:moveTo>
                    <a:pt x="2936" y="1234"/>
                  </a:moveTo>
                  <a:cubicBezTo>
                    <a:pt x="2936" y="2369"/>
                    <a:pt x="1569" y="2902"/>
                    <a:pt x="768" y="2135"/>
                  </a:cubicBezTo>
                  <a:cubicBezTo>
                    <a:pt x="1" y="1334"/>
                    <a:pt x="568" y="0"/>
                    <a:pt x="1669" y="0"/>
                  </a:cubicBezTo>
                  <a:cubicBezTo>
                    <a:pt x="2369" y="0"/>
                    <a:pt x="2936" y="534"/>
                    <a:pt x="2936" y="1234"/>
                  </a:cubicBezTo>
                  <a:close/>
                </a:path>
              </a:pathLst>
            </a:custGeom>
            <a:noFill/>
            <a:ln w="5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5" name="Google Shape;1317;p50">
              <a:extLst>
                <a:ext uri="{FF2B5EF4-FFF2-40B4-BE49-F238E27FC236}">
                  <a16:creationId xmlns:a16="http://schemas.microsoft.com/office/drawing/2014/main" id="{7D93D0FF-5E0B-4EF5-A559-B9669178A450}"/>
                </a:ext>
              </a:extLst>
            </p:cNvPr>
            <p:cNvSpPr/>
            <p:nvPr/>
          </p:nvSpPr>
          <p:spPr>
            <a:xfrm>
              <a:off x="3014299" y="3079172"/>
              <a:ext cx="19792" cy="8799"/>
            </a:xfrm>
            <a:custGeom>
              <a:avLst/>
              <a:gdLst/>
              <a:ahLst/>
              <a:cxnLst/>
              <a:rect l="l" t="t" r="r" b="b"/>
              <a:pathLst>
                <a:path w="902" h="401" fill="none" extrusionOk="0">
                  <a:moveTo>
                    <a:pt x="0" y="167"/>
                  </a:moveTo>
                  <a:cubicBezTo>
                    <a:pt x="334" y="1"/>
                    <a:pt x="701" y="101"/>
                    <a:pt x="901" y="401"/>
                  </a:cubicBezTo>
                </a:path>
              </a:pathLst>
            </a:custGeom>
            <a:noFill/>
            <a:ln w="5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6" name="Google Shape;1318;p50">
              <a:extLst>
                <a:ext uri="{FF2B5EF4-FFF2-40B4-BE49-F238E27FC236}">
                  <a16:creationId xmlns:a16="http://schemas.microsoft.com/office/drawing/2014/main" id="{6109BF3F-2865-4A02-8754-3AB37D7407CA}"/>
                </a:ext>
              </a:extLst>
            </p:cNvPr>
            <p:cNvSpPr/>
            <p:nvPr/>
          </p:nvSpPr>
          <p:spPr>
            <a:xfrm>
              <a:off x="2865704" y="3033071"/>
              <a:ext cx="93716" cy="36622"/>
            </a:xfrm>
            <a:custGeom>
              <a:avLst/>
              <a:gdLst/>
              <a:ahLst/>
              <a:cxnLst/>
              <a:rect l="l" t="t" r="r" b="b"/>
              <a:pathLst>
                <a:path w="4271" h="1669" fill="none" extrusionOk="0">
                  <a:moveTo>
                    <a:pt x="4271" y="1668"/>
                  </a:moveTo>
                  <a:cubicBezTo>
                    <a:pt x="4271" y="1668"/>
                    <a:pt x="668" y="167"/>
                    <a:pt x="1" y="0"/>
                  </a:cubicBezTo>
                </a:path>
              </a:pathLst>
            </a:custGeom>
            <a:noFill/>
            <a:ln w="5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7" name="Google Shape;1319;p50">
              <a:extLst>
                <a:ext uri="{FF2B5EF4-FFF2-40B4-BE49-F238E27FC236}">
                  <a16:creationId xmlns:a16="http://schemas.microsoft.com/office/drawing/2014/main" id="{CAAD8C9E-FBB6-4361-8676-574325DA4924}"/>
                </a:ext>
              </a:extLst>
            </p:cNvPr>
            <p:cNvSpPr/>
            <p:nvPr/>
          </p:nvSpPr>
          <p:spPr>
            <a:xfrm>
              <a:off x="2826910" y="2856675"/>
              <a:ext cx="316235" cy="133235"/>
            </a:xfrm>
            <a:custGeom>
              <a:avLst/>
              <a:gdLst/>
              <a:ahLst/>
              <a:cxnLst/>
              <a:rect l="l" t="t" r="r" b="b"/>
              <a:pathLst>
                <a:path w="14412" h="6072" extrusionOk="0">
                  <a:moveTo>
                    <a:pt x="11176" y="0"/>
                  </a:moveTo>
                  <a:lnTo>
                    <a:pt x="11176" y="0"/>
                  </a:lnTo>
                  <a:cubicBezTo>
                    <a:pt x="10832" y="153"/>
                    <a:pt x="10266" y="199"/>
                    <a:pt x="9562" y="199"/>
                  </a:cubicBezTo>
                  <a:cubicBezTo>
                    <a:pt x="8474" y="199"/>
                    <a:pt x="7057" y="88"/>
                    <a:pt x="5627" y="88"/>
                  </a:cubicBezTo>
                  <a:cubicBezTo>
                    <a:pt x="4743" y="88"/>
                    <a:pt x="3855" y="130"/>
                    <a:pt x="3036" y="267"/>
                  </a:cubicBezTo>
                  <a:cubicBezTo>
                    <a:pt x="1" y="734"/>
                    <a:pt x="401" y="3703"/>
                    <a:pt x="401" y="3703"/>
                  </a:cubicBezTo>
                  <a:cubicBezTo>
                    <a:pt x="401" y="3703"/>
                    <a:pt x="1043" y="4533"/>
                    <a:pt x="2241" y="4533"/>
                  </a:cubicBezTo>
                  <a:cubicBezTo>
                    <a:pt x="2636" y="4533"/>
                    <a:pt x="3091" y="4443"/>
                    <a:pt x="3604" y="4203"/>
                  </a:cubicBezTo>
                  <a:cubicBezTo>
                    <a:pt x="3897" y="4063"/>
                    <a:pt x="4190" y="4004"/>
                    <a:pt x="4481" y="4004"/>
                  </a:cubicBezTo>
                  <a:cubicBezTo>
                    <a:pt x="6197" y="4004"/>
                    <a:pt x="7882" y="6071"/>
                    <a:pt x="9639" y="6071"/>
                  </a:cubicBezTo>
                  <a:cubicBezTo>
                    <a:pt x="9651" y="6071"/>
                    <a:pt x="9663" y="6071"/>
                    <a:pt x="9675" y="6071"/>
                  </a:cubicBezTo>
                  <a:cubicBezTo>
                    <a:pt x="11776" y="6038"/>
                    <a:pt x="13477" y="4403"/>
                    <a:pt x="13477" y="4403"/>
                  </a:cubicBezTo>
                  <a:lnTo>
                    <a:pt x="12610" y="4403"/>
                  </a:lnTo>
                  <a:cubicBezTo>
                    <a:pt x="13644" y="3569"/>
                    <a:pt x="14411" y="1401"/>
                    <a:pt x="14411" y="1401"/>
                  </a:cubicBezTo>
                  <a:lnTo>
                    <a:pt x="14411" y="1401"/>
                  </a:lnTo>
                  <a:cubicBezTo>
                    <a:pt x="13878" y="1608"/>
                    <a:pt x="13302" y="1681"/>
                    <a:pt x="12754" y="1681"/>
                  </a:cubicBezTo>
                  <a:cubicBezTo>
                    <a:pt x="11450" y="1681"/>
                    <a:pt x="10308" y="1268"/>
                    <a:pt x="10308" y="1268"/>
                  </a:cubicBezTo>
                  <a:cubicBezTo>
                    <a:pt x="10775" y="1001"/>
                    <a:pt x="11076" y="534"/>
                    <a:pt x="11176" y="0"/>
                  </a:cubicBezTo>
                  <a:close/>
                </a:path>
              </a:pathLst>
            </a:custGeom>
            <a:solidFill>
              <a:srgbClr val="EFEFE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8" name="Google Shape;1320;p50">
              <a:extLst>
                <a:ext uri="{FF2B5EF4-FFF2-40B4-BE49-F238E27FC236}">
                  <a16:creationId xmlns:a16="http://schemas.microsoft.com/office/drawing/2014/main" id="{051DB268-D024-412A-92F6-66E2812534CD}"/>
                </a:ext>
              </a:extLst>
            </p:cNvPr>
            <p:cNvSpPr/>
            <p:nvPr/>
          </p:nvSpPr>
          <p:spPr>
            <a:xfrm>
              <a:off x="2654924" y="3882114"/>
              <a:ext cx="963342" cy="330125"/>
            </a:xfrm>
            <a:custGeom>
              <a:avLst/>
              <a:gdLst/>
              <a:ahLst/>
              <a:cxnLst/>
              <a:rect l="l" t="t" r="r" b="b"/>
              <a:pathLst>
                <a:path w="43903" h="15045" extrusionOk="0">
                  <a:moveTo>
                    <a:pt x="0" y="1"/>
                  </a:moveTo>
                  <a:lnTo>
                    <a:pt x="8640" y="9574"/>
                  </a:lnTo>
                  <a:cubicBezTo>
                    <a:pt x="8640" y="9574"/>
                    <a:pt x="8681" y="9573"/>
                    <a:pt x="8762" y="9573"/>
                  </a:cubicBezTo>
                  <a:cubicBezTo>
                    <a:pt x="9911" y="9573"/>
                    <a:pt x="18978" y="9748"/>
                    <a:pt x="29821" y="15045"/>
                  </a:cubicBezTo>
                  <a:cubicBezTo>
                    <a:pt x="29821" y="15045"/>
                    <a:pt x="42264" y="9908"/>
                    <a:pt x="43431" y="5638"/>
                  </a:cubicBezTo>
                  <a:cubicBezTo>
                    <a:pt x="43902" y="3863"/>
                    <a:pt x="39465" y="3345"/>
                    <a:pt x="34118" y="3345"/>
                  </a:cubicBezTo>
                  <a:cubicBezTo>
                    <a:pt x="26598" y="3345"/>
                    <a:pt x="17279" y="4370"/>
                    <a:pt x="17279" y="4370"/>
                  </a:cubicBezTo>
                  <a:lnTo>
                    <a:pt x="0" y="1"/>
                  </a:lnTo>
                  <a:close/>
                </a:path>
              </a:pathLst>
            </a:custGeom>
            <a:solidFill>
              <a:srgbClr val="000000">
                <a:alpha val="78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9" name="Google Shape;1321;p50">
              <a:extLst>
                <a:ext uri="{FF2B5EF4-FFF2-40B4-BE49-F238E27FC236}">
                  <a16:creationId xmlns:a16="http://schemas.microsoft.com/office/drawing/2014/main" id="{D8297F87-FBEE-40F2-AAEB-D3631B763049}"/>
                </a:ext>
              </a:extLst>
            </p:cNvPr>
            <p:cNvSpPr/>
            <p:nvPr/>
          </p:nvSpPr>
          <p:spPr>
            <a:xfrm>
              <a:off x="2671754" y="3819907"/>
              <a:ext cx="563615" cy="178809"/>
            </a:xfrm>
            <a:custGeom>
              <a:avLst/>
              <a:gdLst/>
              <a:ahLst/>
              <a:cxnLst/>
              <a:rect l="l" t="t" r="r" b="b"/>
              <a:pathLst>
                <a:path w="25686" h="8149" extrusionOk="0">
                  <a:moveTo>
                    <a:pt x="1668" y="0"/>
                  </a:moveTo>
                  <a:lnTo>
                    <a:pt x="0" y="4070"/>
                  </a:lnTo>
                  <a:cubicBezTo>
                    <a:pt x="0" y="4070"/>
                    <a:pt x="15378" y="7672"/>
                    <a:pt x="15978" y="8006"/>
                  </a:cubicBezTo>
                  <a:cubicBezTo>
                    <a:pt x="16150" y="8097"/>
                    <a:pt x="16756" y="8148"/>
                    <a:pt x="17570" y="8148"/>
                  </a:cubicBezTo>
                  <a:cubicBezTo>
                    <a:pt x="19438" y="8148"/>
                    <a:pt x="22403" y="7879"/>
                    <a:pt x="23751" y="7205"/>
                  </a:cubicBezTo>
                  <a:cubicBezTo>
                    <a:pt x="25685" y="6238"/>
                    <a:pt x="22283" y="3469"/>
                    <a:pt x="21382" y="3469"/>
                  </a:cubicBezTo>
                  <a:cubicBezTo>
                    <a:pt x="20515" y="3469"/>
                    <a:pt x="15545" y="4537"/>
                    <a:pt x="15545" y="4537"/>
                  </a:cubicBezTo>
                  <a:lnTo>
                    <a:pt x="1668" y="0"/>
                  </a:lnTo>
                  <a:close/>
                </a:path>
              </a:pathLst>
            </a:custGeom>
            <a:solidFill>
              <a:srgbClr val="EBB3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0" name="Google Shape;1322;p50">
              <a:extLst>
                <a:ext uri="{FF2B5EF4-FFF2-40B4-BE49-F238E27FC236}">
                  <a16:creationId xmlns:a16="http://schemas.microsoft.com/office/drawing/2014/main" id="{45A9B386-D607-460A-80D5-6C03F60F9F45}"/>
                </a:ext>
              </a:extLst>
            </p:cNvPr>
            <p:cNvSpPr/>
            <p:nvPr/>
          </p:nvSpPr>
          <p:spPr>
            <a:xfrm>
              <a:off x="2363594" y="3244290"/>
              <a:ext cx="376972" cy="685418"/>
            </a:xfrm>
            <a:custGeom>
              <a:avLst/>
              <a:gdLst/>
              <a:ahLst/>
              <a:cxnLst/>
              <a:rect l="l" t="t" r="r" b="b"/>
              <a:pathLst>
                <a:path w="17180" h="31237" extrusionOk="0">
                  <a:moveTo>
                    <a:pt x="11748" y="1"/>
                  </a:moveTo>
                  <a:cubicBezTo>
                    <a:pt x="11704" y="1"/>
                    <a:pt x="11658" y="5"/>
                    <a:pt x="11609" y="14"/>
                  </a:cubicBezTo>
                  <a:cubicBezTo>
                    <a:pt x="6506" y="1015"/>
                    <a:pt x="1" y="20062"/>
                    <a:pt x="3837" y="24966"/>
                  </a:cubicBezTo>
                  <a:cubicBezTo>
                    <a:pt x="7706" y="29902"/>
                    <a:pt x="14778" y="31237"/>
                    <a:pt x="14778" y="31237"/>
                  </a:cubicBezTo>
                  <a:lnTo>
                    <a:pt x="17180" y="25933"/>
                  </a:lnTo>
                  <a:cubicBezTo>
                    <a:pt x="17180" y="25933"/>
                    <a:pt x="11976" y="24165"/>
                    <a:pt x="10642" y="21363"/>
                  </a:cubicBezTo>
                  <a:cubicBezTo>
                    <a:pt x="9328" y="18571"/>
                    <a:pt x="14578" y="1"/>
                    <a:pt x="11748" y="1"/>
                  </a:cubicBezTo>
                  <a:close/>
                </a:path>
              </a:pathLst>
            </a:custGeom>
            <a:solidFill>
              <a:srgbClr val="58DD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1" name="Google Shape;1323;p50">
              <a:extLst>
                <a:ext uri="{FF2B5EF4-FFF2-40B4-BE49-F238E27FC236}">
                  <a16:creationId xmlns:a16="http://schemas.microsoft.com/office/drawing/2014/main" id="{07B99D35-F8AF-4F58-B91A-30DF971ED8ED}"/>
                </a:ext>
              </a:extLst>
            </p:cNvPr>
            <p:cNvSpPr/>
            <p:nvPr/>
          </p:nvSpPr>
          <p:spPr>
            <a:xfrm>
              <a:off x="2676867" y="3804526"/>
              <a:ext cx="104688" cy="136899"/>
            </a:xfrm>
            <a:custGeom>
              <a:avLst/>
              <a:gdLst/>
              <a:ahLst/>
              <a:cxnLst/>
              <a:rect l="l" t="t" r="r" b="b"/>
              <a:pathLst>
                <a:path w="4771" h="6239" extrusionOk="0">
                  <a:moveTo>
                    <a:pt x="2903" y="1"/>
                  </a:moveTo>
                  <a:lnTo>
                    <a:pt x="1" y="5705"/>
                  </a:lnTo>
                  <a:lnTo>
                    <a:pt x="2503" y="6238"/>
                  </a:lnTo>
                  <a:lnTo>
                    <a:pt x="4771" y="968"/>
                  </a:lnTo>
                  <a:lnTo>
                    <a:pt x="29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2" name="Google Shape;1324;p50">
              <a:extLst>
                <a:ext uri="{FF2B5EF4-FFF2-40B4-BE49-F238E27FC236}">
                  <a16:creationId xmlns:a16="http://schemas.microsoft.com/office/drawing/2014/main" id="{6457B6B4-35D1-4C62-B108-F4F5EC0DCB7B}"/>
                </a:ext>
              </a:extLst>
            </p:cNvPr>
            <p:cNvSpPr/>
            <p:nvPr/>
          </p:nvSpPr>
          <p:spPr>
            <a:xfrm>
              <a:off x="2676867" y="3804526"/>
              <a:ext cx="104688" cy="136899"/>
            </a:xfrm>
            <a:custGeom>
              <a:avLst/>
              <a:gdLst/>
              <a:ahLst/>
              <a:cxnLst/>
              <a:rect l="l" t="t" r="r" b="b"/>
              <a:pathLst>
                <a:path w="4771" h="6239" extrusionOk="0">
                  <a:moveTo>
                    <a:pt x="2903" y="1"/>
                  </a:moveTo>
                  <a:lnTo>
                    <a:pt x="1" y="5705"/>
                  </a:lnTo>
                  <a:lnTo>
                    <a:pt x="2503" y="6238"/>
                  </a:lnTo>
                  <a:lnTo>
                    <a:pt x="4771" y="968"/>
                  </a:lnTo>
                  <a:lnTo>
                    <a:pt x="2903" y="1"/>
                  </a:ln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3" name="Google Shape;1325;p50">
              <a:extLst>
                <a:ext uri="{FF2B5EF4-FFF2-40B4-BE49-F238E27FC236}">
                  <a16:creationId xmlns:a16="http://schemas.microsoft.com/office/drawing/2014/main" id="{DAAD2ACB-BECE-48A0-AF6D-C6F0DEBF7247}"/>
                </a:ext>
              </a:extLst>
            </p:cNvPr>
            <p:cNvSpPr/>
            <p:nvPr/>
          </p:nvSpPr>
          <p:spPr>
            <a:xfrm>
              <a:off x="2866450" y="3978003"/>
              <a:ext cx="786858" cy="46123"/>
            </a:xfrm>
            <a:custGeom>
              <a:avLst/>
              <a:gdLst/>
              <a:ahLst/>
              <a:cxnLst/>
              <a:rect l="l" t="t" r="r" b="b"/>
              <a:pathLst>
                <a:path w="35860" h="2102" extrusionOk="0">
                  <a:moveTo>
                    <a:pt x="0" y="0"/>
                  </a:moveTo>
                  <a:lnTo>
                    <a:pt x="0" y="901"/>
                  </a:lnTo>
                  <a:cubicBezTo>
                    <a:pt x="0" y="1535"/>
                    <a:pt x="501" y="2068"/>
                    <a:pt x="1134" y="2102"/>
                  </a:cubicBezTo>
                  <a:lnTo>
                    <a:pt x="34658" y="2102"/>
                  </a:lnTo>
                  <a:cubicBezTo>
                    <a:pt x="35292" y="2068"/>
                    <a:pt x="35826" y="1568"/>
                    <a:pt x="35859" y="901"/>
                  </a:cubicBezTo>
                  <a:lnTo>
                    <a:pt x="35859" y="0"/>
                  </a:ln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4" name="Google Shape;1326;p50">
              <a:extLst>
                <a:ext uri="{FF2B5EF4-FFF2-40B4-BE49-F238E27FC236}">
                  <a16:creationId xmlns:a16="http://schemas.microsoft.com/office/drawing/2014/main" id="{97504039-222F-4376-98D4-6587240229C8}"/>
                </a:ext>
              </a:extLst>
            </p:cNvPr>
            <p:cNvSpPr/>
            <p:nvPr/>
          </p:nvSpPr>
          <p:spPr>
            <a:xfrm>
              <a:off x="3140929" y="3978003"/>
              <a:ext cx="512379" cy="46123"/>
            </a:xfrm>
            <a:custGeom>
              <a:avLst/>
              <a:gdLst/>
              <a:ahLst/>
              <a:cxnLst/>
              <a:rect l="l" t="t" r="r" b="b"/>
              <a:pathLst>
                <a:path w="23351" h="2102" extrusionOk="0">
                  <a:moveTo>
                    <a:pt x="0" y="0"/>
                  </a:moveTo>
                  <a:lnTo>
                    <a:pt x="0" y="901"/>
                  </a:lnTo>
                  <a:cubicBezTo>
                    <a:pt x="0" y="1535"/>
                    <a:pt x="501" y="2068"/>
                    <a:pt x="1134" y="2102"/>
                  </a:cubicBezTo>
                  <a:lnTo>
                    <a:pt x="22149" y="2102"/>
                  </a:lnTo>
                  <a:cubicBezTo>
                    <a:pt x="22783" y="2068"/>
                    <a:pt x="23317" y="1568"/>
                    <a:pt x="23350" y="901"/>
                  </a:cubicBezTo>
                  <a:lnTo>
                    <a:pt x="23350" y="0"/>
                  </a:lnTo>
                  <a:close/>
                </a:path>
              </a:pathLst>
            </a:custGeom>
            <a:solidFill>
              <a:srgbClr val="58DD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5" name="Google Shape;1327;p50">
              <a:extLst>
                <a:ext uri="{FF2B5EF4-FFF2-40B4-BE49-F238E27FC236}">
                  <a16:creationId xmlns:a16="http://schemas.microsoft.com/office/drawing/2014/main" id="{AAAD5876-462B-48BA-8D12-E57A6AC1AE32}"/>
                </a:ext>
              </a:extLst>
            </p:cNvPr>
            <p:cNvSpPr/>
            <p:nvPr/>
          </p:nvSpPr>
          <p:spPr>
            <a:xfrm>
              <a:off x="3141785" y="3603225"/>
              <a:ext cx="662159" cy="402645"/>
            </a:xfrm>
            <a:custGeom>
              <a:avLst/>
              <a:gdLst/>
              <a:ahLst/>
              <a:cxnLst/>
              <a:rect l="l" t="t" r="r" b="b"/>
              <a:pathLst>
                <a:path w="30177" h="18350" extrusionOk="0">
                  <a:moveTo>
                    <a:pt x="29130" y="0"/>
                  </a:moveTo>
                  <a:cubicBezTo>
                    <a:pt x="29114" y="0"/>
                    <a:pt x="29098" y="1"/>
                    <a:pt x="29082" y="1"/>
                  </a:cubicBezTo>
                  <a:lnTo>
                    <a:pt x="6933" y="1"/>
                  </a:lnTo>
                  <a:cubicBezTo>
                    <a:pt x="6199" y="35"/>
                    <a:pt x="5565" y="535"/>
                    <a:pt x="5332" y="1202"/>
                  </a:cubicBezTo>
                  <a:lnTo>
                    <a:pt x="228" y="17114"/>
                  </a:lnTo>
                  <a:cubicBezTo>
                    <a:pt x="0" y="17700"/>
                    <a:pt x="439" y="18349"/>
                    <a:pt x="1050" y="18349"/>
                  </a:cubicBezTo>
                  <a:cubicBezTo>
                    <a:pt x="1065" y="18349"/>
                    <a:pt x="1080" y="18349"/>
                    <a:pt x="1095" y="18348"/>
                  </a:cubicBezTo>
                  <a:lnTo>
                    <a:pt x="23244" y="18348"/>
                  </a:lnTo>
                  <a:cubicBezTo>
                    <a:pt x="23978" y="18281"/>
                    <a:pt x="24612" y="17814"/>
                    <a:pt x="24846" y="17147"/>
                  </a:cubicBezTo>
                  <a:lnTo>
                    <a:pt x="29916" y="1202"/>
                  </a:lnTo>
                  <a:cubicBezTo>
                    <a:pt x="30176" y="649"/>
                    <a:pt x="29770" y="0"/>
                    <a:pt x="29130" y="0"/>
                  </a:cubicBez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6" name="Google Shape;1328;p50">
              <a:extLst>
                <a:ext uri="{FF2B5EF4-FFF2-40B4-BE49-F238E27FC236}">
                  <a16:creationId xmlns:a16="http://schemas.microsoft.com/office/drawing/2014/main" id="{5154866E-B437-4773-95BD-91D0DCD663CE}"/>
                </a:ext>
              </a:extLst>
            </p:cNvPr>
            <p:cNvSpPr/>
            <p:nvPr/>
          </p:nvSpPr>
          <p:spPr>
            <a:xfrm>
              <a:off x="3160085" y="3603225"/>
              <a:ext cx="643859" cy="402645"/>
            </a:xfrm>
            <a:custGeom>
              <a:avLst/>
              <a:gdLst/>
              <a:ahLst/>
              <a:cxnLst/>
              <a:rect l="l" t="t" r="r" b="b"/>
              <a:pathLst>
                <a:path w="29343" h="18350" extrusionOk="0">
                  <a:moveTo>
                    <a:pt x="28296" y="0"/>
                  </a:moveTo>
                  <a:cubicBezTo>
                    <a:pt x="28280" y="0"/>
                    <a:pt x="28264" y="1"/>
                    <a:pt x="28248" y="1"/>
                  </a:cubicBezTo>
                  <a:lnTo>
                    <a:pt x="6933" y="1"/>
                  </a:lnTo>
                  <a:cubicBezTo>
                    <a:pt x="6199" y="35"/>
                    <a:pt x="5565" y="535"/>
                    <a:pt x="5332" y="1202"/>
                  </a:cubicBezTo>
                  <a:lnTo>
                    <a:pt x="228" y="17114"/>
                  </a:lnTo>
                  <a:cubicBezTo>
                    <a:pt x="0" y="17700"/>
                    <a:pt x="439" y="18349"/>
                    <a:pt x="1050" y="18349"/>
                  </a:cubicBezTo>
                  <a:cubicBezTo>
                    <a:pt x="1065" y="18349"/>
                    <a:pt x="1080" y="18349"/>
                    <a:pt x="1095" y="18348"/>
                  </a:cubicBezTo>
                  <a:lnTo>
                    <a:pt x="22410" y="18348"/>
                  </a:lnTo>
                  <a:cubicBezTo>
                    <a:pt x="23144" y="18281"/>
                    <a:pt x="23778" y="17814"/>
                    <a:pt x="24012" y="17147"/>
                  </a:cubicBezTo>
                  <a:lnTo>
                    <a:pt x="29082" y="1202"/>
                  </a:lnTo>
                  <a:cubicBezTo>
                    <a:pt x="29342" y="649"/>
                    <a:pt x="28936" y="0"/>
                    <a:pt x="28296" y="0"/>
                  </a:cubicBezTo>
                  <a:close/>
                </a:path>
              </a:pathLst>
            </a:custGeom>
            <a:solidFill>
              <a:srgbClr val="C7F9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7" name="Google Shape;1329;p50">
              <a:extLst>
                <a:ext uri="{FF2B5EF4-FFF2-40B4-BE49-F238E27FC236}">
                  <a16:creationId xmlns:a16="http://schemas.microsoft.com/office/drawing/2014/main" id="{8512AE13-0E24-4BA8-846C-4DF3B40E35E6}"/>
                </a:ext>
              </a:extLst>
            </p:cNvPr>
            <p:cNvSpPr/>
            <p:nvPr/>
          </p:nvSpPr>
          <p:spPr>
            <a:xfrm>
              <a:off x="3451986" y="3765731"/>
              <a:ext cx="95911" cy="95187"/>
            </a:xfrm>
            <a:custGeom>
              <a:avLst/>
              <a:gdLst/>
              <a:ahLst/>
              <a:cxnLst/>
              <a:rect l="l" t="t" r="r" b="b"/>
              <a:pathLst>
                <a:path w="4371" h="4338" extrusionOk="0">
                  <a:moveTo>
                    <a:pt x="3070" y="1"/>
                  </a:moveTo>
                  <a:lnTo>
                    <a:pt x="1" y="2169"/>
                  </a:lnTo>
                  <a:lnTo>
                    <a:pt x="1302" y="4337"/>
                  </a:lnTo>
                  <a:lnTo>
                    <a:pt x="4371" y="2169"/>
                  </a:lnTo>
                  <a:lnTo>
                    <a:pt x="3070" y="1"/>
                  </a:lnTo>
                  <a:close/>
                </a:path>
              </a:pathLst>
            </a:custGeom>
            <a:solidFill>
              <a:srgbClr val="80E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8" name="Google Shape;1330;p50">
              <a:extLst>
                <a:ext uri="{FF2B5EF4-FFF2-40B4-BE49-F238E27FC236}">
                  <a16:creationId xmlns:a16="http://schemas.microsoft.com/office/drawing/2014/main" id="{30292054-FE3C-4B82-87C3-4A8320028411}"/>
                </a:ext>
              </a:extLst>
            </p:cNvPr>
            <p:cNvSpPr/>
            <p:nvPr/>
          </p:nvSpPr>
          <p:spPr>
            <a:xfrm>
              <a:off x="2840097" y="3043318"/>
              <a:ext cx="226183" cy="195244"/>
            </a:xfrm>
            <a:custGeom>
              <a:avLst/>
              <a:gdLst/>
              <a:ahLst/>
              <a:cxnLst/>
              <a:rect l="l" t="t" r="r" b="b"/>
              <a:pathLst>
                <a:path w="10308" h="8898" extrusionOk="0">
                  <a:moveTo>
                    <a:pt x="2002" y="0"/>
                  </a:moveTo>
                  <a:lnTo>
                    <a:pt x="1535" y="467"/>
                  </a:lnTo>
                  <a:lnTo>
                    <a:pt x="901" y="2569"/>
                  </a:lnTo>
                  <a:cubicBezTo>
                    <a:pt x="901" y="2569"/>
                    <a:pt x="0" y="4704"/>
                    <a:pt x="1101" y="6638"/>
                  </a:cubicBezTo>
                  <a:lnTo>
                    <a:pt x="1135" y="6672"/>
                  </a:lnTo>
                  <a:cubicBezTo>
                    <a:pt x="2098" y="8192"/>
                    <a:pt x="3612" y="8898"/>
                    <a:pt x="5137" y="8898"/>
                  </a:cubicBezTo>
                  <a:cubicBezTo>
                    <a:pt x="6990" y="8898"/>
                    <a:pt x="8859" y="7856"/>
                    <a:pt x="9774" y="5971"/>
                  </a:cubicBezTo>
                  <a:cubicBezTo>
                    <a:pt x="9974" y="5537"/>
                    <a:pt x="10174" y="5104"/>
                    <a:pt x="10308" y="4670"/>
                  </a:cubicBezTo>
                  <a:lnTo>
                    <a:pt x="10308" y="4670"/>
                  </a:lnTo>
                  <a:cubicBezTo>
                    <a:pt x="10308" y="4670"/>
                    <a:pt x="9491" y="5408"/>
                    <a:pt x="9169" y="5408"/>
                  </a:cubicBezTo>
                  <a:cubicBezTo>
                    <a:pt x="9128" y="5408"/>
                    <a:pt x="9096" y="5397"/>
                    <a:pt x="9074" y="5371"/>
                  </a:cubicBezTo>
                  <a:cubicBezTo>
                    <a:pt x="8873" y="5137"/>
                    <a:pt x="7239" y="5371"/>
                    <a:pt x="6772" y="5070"/>
                  </a:cubicBezTo>
                  <a:cubicBezTo>
                    <a:pt x="6338" y="4770"/>
                    <a:pt x="5404" y="3703"/>
                    <a:pt x="5037" y="3603"/>
                  </a:cubicBezTo>
                  <a:cubicBezTo>
                    <a:pt x="4637" y="3503"/>
                    <a:pt x="2769" y="3303"/>
                    <a:pt x="2435" y="2735"/>
                  </a:cubicBezTo>
                  <a:cubicBezTo>
                    <a:pt x="2102" y="2135"/>
                    <a:pt x="2002" y="0"/>
                    <a:pt x="2002" y="0"/>
                  </a:cubicBezTo>
                  <a:close/>
                </a:path>
              </a:pathLst>
            </a:custGeom>
            <a:solidFill>
              <a:srgbClr val="EFEFE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9" name="Google Shape;1331;p50">
              <a:extLst>
                <a:ext uri="{FF2B5EF4-FFF2-40B4-BE49-F238E27FC236}">
                  <a16:creationId xmlns:a16="http://schemas.microsoft.com/office/drawing/2014/main" id="{D721E6BA-5B68-4E4E-B851-D16699AD3D52}"/>
                </a:ext>
              </a:extLst>
            </p:cNvPr>
            <p:cNvSpPr/>
            <p:nvPr/>
          </p:nvSpPr>
          <p:spPr>
            <a:xfrm>
              <a:off x="2944763" y="3136991"/>
              <a:ext cx="46869" cy="35898"/>
            </a:xfrm>
            <a:custGeom>
              <a:avLst/>
              <a:gdLst/>
              <a:ahLst/>
              <a:cxnLst/>
              <a:rect l="l" t="t" r="r" b="b"/>
              <a:pathLst>
                <a:path w="2136" h="1636" fill="none" extrusionOk="0">
                  <a:moveTo>
                    <a:pt x="0" y="1"/>
                  </a:moveTo>
                  <a:cubicBezTo>
                    <a:pt x="0" y="1"/>
                    <a:pt x="367" y="1335"/>
                    <a:pt x="2135" y="1635"/>
                  </a:cubicBezTo>
                </a:path>
              </a:pathLst>
            </a:custGeom>
            <a:noFill/>
            <a:ln w="5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07761838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par>
                                <p:cTn id="8" presetID="42"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1000"/>
                                        <p:tgtEl>
                                          <p:spTgt spid="132"/>
                                        </p:tgtEl>
                                      </p:cBhvr>
                                    </p:animEffect>
                                    <p:anim calcmode="lin" valueType="num">
                                      <p:cBhvr>
                                        <p:cTn id="11" dur="1000" fill="hold"/>
                                        <p:tgtEl>
                                          <p:spTgt spid="132"/>
                                        </p:tgtEl>
                                        <p:attrNameLst>
                                          <p:attrName>ppt_x</p:attrName>
                                        </p:attrNameLst>
                                      </p:cBhvr>
                                      <p:tavLst>
                                        <p:tav tm="0">
                                          <p:val>
                                            <p:strVal val="#ppt_x"/>
                                          </p:val>
                                        </p:tav>
                                        <p:tav tm="100000">
                                          <p:val>
                                            <p:strVal val="#ppt_x"/>
                                          </p:val>
                                        </p:tav>
                                      </p:tavLst>
                                    </p:anim>
                                    <p:anim calcmode="lin" valueType="num">
                                      <p:cBhvr>
                                        <p:cTn id="12"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ar-SY" dirty="0">
                <a:cs typeface="+mj-cs"/>
              </a:rPr>
              <a:t>الهدف من المشروع </a:t>
            </a:r>
            <a:endParaRPr dirty="0">
              <a:cs typeface="+mj-cs"/>
            </a:endParaRPr>
          </a:p>
        </p:txBody>
      </p:sp>
      <p:sp>
        <p:nvSpPr>
          <p:cNvPr id="2217" name="Google Shape;2217;p37"/>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ar-SY" dirty="0">
                <a:cs typeface="+mj-cs"/>
              </a:rPr>
              <a:t>إبقاء المطاعم مفتوحة في ظل أزمة كورونا حيث يتم التقليل من التواصل</a:t>
            </a:r>
          </a:p>
          <a:p>
            <a:pPr marL="0" lvl="0" indent="0" algn="ctr" rtl="0">
              <a:spcBef>
                <a:spcPts val="0"/>
              </a:spcBef>
              <a:spcAft>
                <a:spcPts val="0"/>
              </a:spcAft>
              <a:buNone/>
            </a:pPr>
            <a:r>
              <a:rPr lang="ar-SY" dirty="0">
                <a:cs typeface="+mj-cs"/>
              </a:rPr>
              <a:t>البشري قدر الإمكان</a:t>
            </a:r>
            <a:endParaRPr lang="en-US" dirty="0">
              <a:cs typeface="+mj-cs"/>
            </a:endParaRPr>
          </a:p>
        </p:txBody>
      </p:sp>
      <p:sp>
        <p:nvSpPr>
          <p:cNvPr id="2218" name="Google Shape;2218;p37"/>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ar-SY" dirty="0">
                <a:cs typeface="+mj-cs"/>
              </a:rPr>
              <a:t>تطوير المطاعم لتعتمد على طريقة غير اعتيادية بحيث تعتمد على التكنولوجيا</a:t>
            </a:r>
          </a:p>
          <a:p>
            <a:pPr marL="0" lvl="0" indent="0" algn="ctr" rtl="0">
              <a:spcBef>
                <a:spcPts val="0"/>
              </a:spcBef>
              <a:spcAft>
                <a:spcPts val="0"/>
              </a:spcAft>
              <a:buNone/>
            </a:pPr>
            <a:r>
              <a:rPr lang="ar-SY" dirty="0">
                <a:cs typeface="+mj-cs"/>
              </a:rPr>
              <a:t>بشكل أكبر من وجود الإنسان</a:t>
            </a:r>
            <a:endParaRPr lang="en-US" dirty="0">
              <a:cs typeface="+mj-cs"/>
            </a:endParaRPr>
          </a:p>
        </p:txBody>
      </p:sp>
      <p:sp>
        <p:nvSpPr>
          <p:cNvPr id="2219" name="Google Shape;2219;p37"/>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C</a:t>
            </a:r>
            <a:r>
              <a:rPr lang="en" dirty="0"/>
              <a:t>ovid-19</a:t>
            </a:r>
            <a:endParaRPr dirty="0"/>
          </a:p>
        </p:txBody>
      </p:sp>
      <p:sp>
        <p:nvSpPr>
          <p:cNvPr id="2220" name="Google Shape;2220;p37"/>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tech</a:t>
            </a:r>
            <a:endParaRPr dirty="0"/>
          </a:p>
        </p:txBody>
      </p:sp>
      <p:grpSp>
        <p:nvGrpSpPr>
          <p:cNvPr id="2222" name="Google Shape;2222;p37"/>
          <p:cNvGrpSpPr/>
          <p:nvPr/>
        </p:nvGrpSpPr>
        <p:grpSpPr>
          <a:xfrm>
            <a:off x="2123132" y="1694596"/>
            <a:ext cx="4897912" cy="877163"/>
            <a:chOff x="2123132" y="1694596"/>
            <a:chExt cx="4897912" cy="877163"/>
          </a:xfrm>
        </p:grpSpPr>
        <p:grpSp>
          <p:nvGrpSpPr>
            <p:cNvPr id="2223" name="Google Shape;2223;p37"/>
            <p:cNvGrpSpPr/>
            <p:nvPr/>
          </p:nvGrpSpPr>
          <p:grpSpPr>
            <a:xfrm>
              <a:off x="2123132" y="1694596"/>
              <a:ext cx="980795" cy="877163"/>
              <a:chOff x="2123132" y="1694596"/>
              <a:chExt cx="980795" cy="877163"/>
            </a:xfrm>
          </p:grpSpPr>
          <p:sp>
            <p:nvSpPr>
              <p:cNvPr id="2224" name="Google Shape;2224;p37"/>
              <p:cNvSpPr/>
              <p:nvPr/>
            </p:nvSpPr>
            <p:spPr>
              <a:xfrm>
                <a:off x="2211467"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37"/>
              <p:cNvSpPr/>
              <p:nvPr/>
            </p:nvSpPr>
            <p:spPr>
              <a:xfrm>
                <a:off x="2211467"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37"/>
              <p:cNvSpPr/>
              <p:nvPr/>
            </p:nvSpPr>
            <p:spPr>
              <a:xfrm>
                <a:off x="2211467"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37"/>
              <p:cNvSpPr/>
              <p:nvPr/>
            </p:nvSpPr>
            <p:spPr>
              <a:xfrm>
                <a:off x="2257032"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37"/>
              <p:cNvSpPr/>
              <p:nvPr/>
            </p:nvSpPr>
            <p:spPr>
              <a:xfrm>
                <a:off x="291183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37"/>
              <p:cNvSpPr/>
              <p:nvPr/>
            </p:nvSpPr>
            <p:spPr>
              <a:xfrm>
                <a:off x="291183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37"/>
              <p:cNvSpPr/>
              <p:nvPr/>
            </p:nvSpPr>
            <p:spPr>
              <a:xfrm>
                <a:off x="291183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37"/>
              <p:cNvSpPr/>
              <p:nvPr/>
            </p:nvSpPr>
            <p:spPr>
              <a:xfrm>
                <a:off x="2235768"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37"/>
              <p:cNvSpPr/>
              <p:nvPr/>
            </p:nvSpPr>
            <p:spPr>
              <a:xfrm>
                <a:off x="2123132"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37"/>
              <p:cNvSpPr/>
              <p:nvPr/>
            </p:nvSpPr>
            <p:spPr>
              <a:xfrm>
                <a:off x="30064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37"/>
              <p:cNvSpPr/>
              <p:nvPr/>
            </p:nvSpPr>
            <p:spPr>
              <a:xfrm>
                <a:off x="30033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37"/>
              <p:cNvSpPr/>
              <p:nvPr/>
            </p:nvSpPr>
            <p:spPr>
              <a:xfrm>
                <a:off x="30033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6" name="Google Shape;2236;p37"/>
            <p:cNvGrpSpPr/>
            <p:nvPr/>
          </p:nvGrpSpPr>
          <p:grpSpPr>
            <a:xfrm>
              <a:off x="6040248" y="1694596"/>
              <a:ext cx="980795" cy="877163"/>
              <a:chOff x="6040248" y="1694596"/>
              <a:chExt cx="980795" cy="877163"/>
            </a:xfrm>
          </p:grpSpPr>
          <p:sp>
            <p:nvSpPr>
              <p:cNvPr id="2237" name="Google Shape;2237;p37"/>
              <p:cNvSpPr/>
              <p:nvPr/>
            </p:nvSpPr>
            <p:spPr>
              <a:xfrm flipH="1">
                <a:off x="693258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37"/>
              <p:cNvSpPr/>
              <p:nvPr/>
            </p:nvSpPr>
            <p:spPr>
              <a:xfrm flipH="1">
                <a:off x="693258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37"/>
              <p:cNvSpPr/>
              <p:nvPr/>
            </p:nvSpPr>
            <p:spPr>
              <a:xfrm flipH="1">
                <a:off x="693258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37"/>
              <p:cNvSpPr/>
              <p:nvPr/>
            </p:nvSpPr>
            <p:spPr>
              <a:xfrm flipH="1">
                <a:off x="625348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37"/>
              <p:cNvSpPr/>
              <p:nvPr/>
            </p:nvSpPr>
            <p:spPr>
              <a:xfrm flipH="1">
                <a:off x="623222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37"/>
              <p:cNvSpPr/>
              <p:nvPr/>
            </p:nvSpPr>
            <p:spPr>
              <a:xfrm flipH="1">
                <a:off x="623222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37"/>
              <p:cNvSpPr/>
              <p:nvPr/>
            </p:nvSpPr>
            <p:spPr>
              <a:xfrm flipH="1">
                <a:off x="623222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37"/>
              <p:cNvSpPr/>
              <p:nvPr/>
            </p:nvSpPr>
            <p:spPr>
              <a:xfrm flipH="1">
                <a:off x="627486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37"/>
              <p:cNvSpPr/>
              <p:nvPr/>
            </p:nvSpPr>
            <p:spPr>
              <a:xfrm flipH="1">
                <a:off x="614084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37"/>
              <p:cNvSpPr/>
              <p:nvPr/>
            </p:nvSpPr>
            <p:spPr>
              <a:xfrm flipH="1">
                <a:off x="604024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37"/>
              <p:cNvSpPr/>
              <p:nvPr/>
            </p:nvSpPr>
            <p:spPr>
              <a:xfrm flipH="1">
                <a:off x="606453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37"/>
              <p:cNvSpPr/>
              <p:nvPr/>
            </p:nvSpPr>
            <p:spPr>
              <a:xfrm flipH="1">
                <a:off x="607356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249" name="Google Shape;2249;p37"/>
            <p:cNvCxnSpPr/>
            <p:nvPr/>
          </p:nvCxnSpPr>
          <p:spPr>
            <a:xfrm>
              <a:off x="3006175" y="2137325"/>
              <a:ext cx="3136500" cy="0"/>
            </a:xfrm>
            <a:prstGeom prst="straightConnector1">
              <a:avLst/>
            </a:prstGeom>
            <a:noFill/>
            <a:ln w="9525" cap="flat" cmpd="sng">
              <a:solidFill>
                <a:schemeClr val="dk2"/>
              </a:solidFill>
              <a:prstDash val="solid"/>
              <a:round/>
              <a:headEnd type="none" w="med" len="med"/>
              <a:tailEnd type="none" w="med" len="med"/>
            </a:ln>
          </p:spPr>
        </p:cxnSp>
      </p:grpSp>
      <p:pic>
        <p:nvPicPr>
          <p:cNvPr id="3" name="Graphic 2">
            <a:extLst>
              <a:ext uri="{FF2B5EF4-FFF2-40B4-BE49-F238E27FC236}">
                <a16:creationId xmlns:a16="http://schemas.microsoft.com/office/drawing/2014/main" id="{553EB2AB-35FE-4213-998A-0257C71E7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1706" y="1861399"/>
            <a:ext cx="563820" cy="563820"/>
          </a:xfrm>
          <a:prstGeom prst="rect">
            <a:avLst/>
          </a:prstGeom>
        </p:spPr>
      </p:pic>
      <p:pic>
        <p:nvPicPr>
          <p:cNvPr id="5" name="Graphic 4">
            <a:extLst>
              <a:ext uri="{FF2B5EF4-FFF2-40B4-BE49-F238E27FC236}">
                <a16:creationId xmlns:a16="http://schemas.microsoft.com/office/drawing/2014/main" id="{B689D71A-0E88-4C05-881D-424C3D769A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0689" y="1880453"/>
            <a:ext cx="523552" cy="523552"/>
          </a:xfrm>
          <a:prstGeom prst="rect">
            <a:avLst/>
          </a:prstGeom>
        </p:spPr>
      </p:pic>
    </p:spTree>
    <p:extLst>
      <p:ext uri="{BB962C8B-B14F-4D97-AF65-F5344CB8AC3E}">
        <p14:creationId xmlns:p14="http://schemas.microsoft.com/office/powerpoint/2010/main" val="118061327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الروبوت النادل</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للحركة تم استخدام حساس ال </a:t>
            </a:r>
            <a:r>
              <a:rPr lang="en-US" dirty="0">
                <a:cs typeface="+mj-cs"/>
              </a:rPr>
              <a:t>ir </a:t>
            </a:r>
            <a:r>
              <a:rPr lang="ar-SY" dirty="0">
                <a:cs typeface="+mj-cs"/>
              </a:rPr>
              <a:t>لتفعيل تقنية تتبع الخط وللاحتياط أو عند حدوث خطأ تم استخدام شريحة بلوتوث ليتم وصلها على تطبيق موجود على الهاتف يمكننا من تحريك الروبوت في الاتجاه المطلوب بالأضافة الى مستقبل اشعة تحت الحمراء للتعرف على الطاولة المطلوبة </a:t>
            </a:r>
            <a:endParaRPr lang="en-US" dirty="0">
              <a:cs typeface="+mj-cs"/>
            </a:endParaRPr>
          </a:p>
        </p:txBody>
      </p:sp>
      <p:pic>
        <p:nvPicPr>
          <p:cNvPr id="1026" name="Picture 2" descr="Sociale robots inzetten in het primair onderwijs? Deze waarden verdienen  aandacht">
            <a:extLst>
              <a:ext uri="{FF2B5EF4-FFF2-40B4-BE49-F238E27FC236}">
                <a16:creationId xmlns:a16="http://schemas.microsoft.com/office/drawing/2014/main" id="{74FAAF18-0C2C-4597-9CCF-7D979C585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3"/>
          <a:stretch/>
        </p:blipFill>
        <p:spPr bwMode="auto">
          <a:xfrm>
            <a:off x="4572000" y="686435"/>
            <a:ext cx="4418649" cy="3824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cs typeface="+mj-cs"/>
              </a:rPr>
              <a:t>دارة التكييف</a:t>
            </a:r>
            <a:endParaRPr lang="en-US" dirty="0">
              <a:cs typeface="+mj-cs"/>
            </a:endParaRPr>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ar-SY" dirty="0">
                <a:cs typeface="+mj-cs"/>
              </a:rPr>
              <a:t>وذلك من اجل الحفاظ على حرارة مناسبة للزبائن داخل المطعم بحيث يتم تشغيل مراوح في حال كان</a:t>
            </a:r>
          </a:p>
          <a:p>
            <a:pPr marL="0" lvl="0" indent="0" algn="r" rtl="1">
              <a:spcBef>
                <a:spcPts val="0"/>
              </a:spcBef>
              <a:spcAft>
                <a:spcPts val="0"/>
              </a:spcAft>
              <a:buNone/>
            </a:pPr>
            <a:r>
              <a:rPr lang="ar-SY" dirty="0">
                <a:cs typeface="+mj-cs"/>
              </a:rPr>
              <a:t>الجو حاراً وتشغيل مكيف ساخن في حال كان الجو بارداً وتم استبدال المكيف الساخن بالمروحة لعدم</a:t>
            </a:r>
          </a:p>
          <a:p>
            <a:pPr marL="0" lvl="0" indent="0" algn="r" rtl="1">
              <a:spcBef>
                <a:spcPts val="0"/>
              </a:spcBef>
              <a:spcAft>
                <a:spcPts val="0"/>
              </a:spcAft>
              <a:buNone/>
            </a:pPr>
            <a:r>
              <a:rPr lang="ar-SY" dirty="0">
                <a:cs typeface="+mj-cs"/>
              </a:rPr>
              <a:t>توفر مك يف في الأسواق</a:t>
            </a:r>
            <a:endParaRPr lang="en-US" dirty="0">
              <a:cs typeface="+mj-cs"/>
            </a:endParaRPr>
          </a:p>
        </p:txBody>
      </p:sp>
      <p:pic>
        <p:nvPicPr>
          <p:cNvPr id="2039" name="Google Shape;2039;p30"/>
          <p:cNvPicPr preferRelativeResize="0"/>
          <p:nvPr/>
        </p:nvPicPr>
        <p:blipFill rotWithShape="1">
          <a:blip r:embed="rId3"/>
          <a:srcRect l="11255" r="11255"/>
          <a:stretch/>
        </p:blipFill>
        <p:spPr>
          <a:xfrm>
            <a:off x="4572000" y="728386"/>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32288277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Custom 3">
      <a:majorFont>
        <a:latin typeface="Roboto"/>
        <a:ea typeface=""/>
        <a:cs typeface="Almarai"/>
      </a:majorFont>
      <a:minorFont>
        <a:latin typeface="Roboto"/>
        <a:ea typeface=""/>
        <a:cs typeface="Almara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570</Words>
  <Application>Microsoft Office PowerPoint</Application>
  <PresentationFormat>On-screen Show (16:9)</PresentationFormat>
  <Paragraphs>69</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Bebas Neue</vt:lpstr>
      <vt:lpstr>Roboto</vt:lpstr>
      <vt:lpstr>Arial</vt:lpstr>
      <vt:lpstr>Computer Science Proposal by Slidesgo</vt:lpstr>
      <vt:lpstr>ramas</vt:lpstr>
      <vt:lpstr>كلمة شكر  __ </vt:lpstr>
      <vt:lpstr>PowerPoint Presentation</vt:lpstr>
      <vt:lpstr>دارة فحص جودة الهواء:</vt:lpstr>
      <vt:lpstr>حماية المطعم من السرقة:</vt:lpstr>
      <vt:lpstr>جهاز تعقيم أوتوماتيكي:</vt:lpstr>
      <vt:lpstr>الهدف من المشروع </vt:lpstr>
      <vt:lpstr>الروبوت النادل</vt:lpstr>
      <vt:lpstr>دارة التكييف</vt:lpstr>
      <vt:lpstr>دارة فحص جودة الهواء:</vt:lpstr>
      <vt:lpstr>منظومة الحماية من الحرائق:</vt:lpstr>
      <vt:lpstr>الباب الأتوماتيكي:</vt:lpstr>
      <vt:lpstr>حماية المطعم من السرقة:</vt:lpstr>
      <vt:lpstr>جهاز تعقيم أوتوماتيكي:</vt:lpstr>
      <vt:lpstr>طلب الطعام داخل المطعم:</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ramas</dc:title>
  <cp:lastModifiedBy>sandy ali basha</cp:lastModifiedBy>
  <cp:revision>19</cp:revision>
  <dcterms:modified xsi:type="dcterms:W3CDTF">2021-07-09T14:10:13Z</dcterms:modified>
</cp:coreProperties>
</file>